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6858000" cx="12192000"/>
  <p:notesSz cx="6858000" cy="9144000"/>
  <p:embeddedFontLst>
    <p:embeddedFont>
      <p:font typeface="Sura"/>
      <p:regular r:id="rId16"/>
      <p:bold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8" roundtripDataSignature="AMtx7mh3+GynTJga6g7WvfHrFz31mvZiM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DC473D1-92A6-4A9F-8232-0555B8CC2F52}">
  <a:tblStyle styleId="{1DC473D1-92A6-4A9F-8232-0555B8CC2F52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EAE6"/>
          </a:solidFill>
        </a:fill>
      </a:tcStyle>
    </a:wholeTbl>
    <a:band1H>
      <a:tcTxStyle b="off" i="off"/>
      <a:tcStyle>
        <a:fill>
          <a:solidFill>
            <a:srgbClr val="FFD1CA"/>
          </a:solidFill>
        </a:fill>
      </a:tcStyle>
    </a:band1H>
    <a:band2H>
      <a:tcTxStyle b="off" i="off"/>
    </a:band2H>
    <a:band1V>
      <a:tcTxStyle b="off" i="off"/>
      <a:tcStyle>
        <a:fill>
          <a:solidFill>
            <a:srgbClr val="FFD1CA"/>
          </a:solidFill>
        </a:fill>
      </a:tcStyle>
    </a:band1V>
    <a:band2V>
      <a:tcTxStyle b="off" i="off"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 b="off" i="off"/>
    </a:seCell>
    <a:swCell>
      <a:tcTxStyle b="off" i="off"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</a:neCell>
    <a:nwCell>
      <a:tcTxStyle b="off" i="off"/>
    </a:nwCell>
  </a:tblStyle>
</a:tblStyleLst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Sura-bold.fntdata"/><Relationship Id="rId16" Type="http://schemas.openxmlformats.org/officeDocument/2006/relationships/font" Target="fonts/Sura-regular.fntdata"/><Relationship Id="rId18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1" name="Google Shape;381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82" name="Google Shape;382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81" name="Google Shape;481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89" name="Google Shape;389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98" name="Google Shape;398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06" name="Google Shape;406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13" name="Google Shape;413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20" name="Google Shape;420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1" name="Google Shape;431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32" name="Google Shape;432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49" name="Google Shape;449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65" name="Google Shape;465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20" Type="http://schemas.openxmlformats.org/officeDocument/2006/relationships/image" Target="../media/image15.jpg"/><Relationship Id="rId11" Type="http://schemas.openxmlformats.org/officeDocument/2006/relationships/image" Target="../media/image22.png"/><Relationship Id="rId10" Type="http://schemas.openxmlformats.org/officeDocument/2006/relationships/image" Target="../media/image21.png"/><Relationship Id="rId13" Type="http://schemas.openxmlformats.org/officeDocument/2006/relationships/image" Target="../media/image47.png"/><Relationship Id="rId1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0.png"/><Relationship Id="rId4" Type="http://schemas.openxmlformats.org/officeDocument/2006/relationships/image" Target="../media/image20.png"/><Relationship Id="rId9" Type="http://schemas.openxmlformats.org/officeDocument/2006/relationships/image" Target="../media/image2.png"/><Relationship Id="rId15" Type="http://schemas.openxmlformats.org/officeDocument/2006/relationships/image" Target="../media/image34.png"/><Relationship Id="rId14" Type="http://schemas.openxmlformats.org/officeDocument/2006/relationships/image" Target="../media/image5.png"/><Relationship Id="rId17" Type="http://schemas.openxmlformats.org/officeDocument/2006/relationships/image" Target="../media/image7.png"/><Relationship Id="rId16" Type="http://schemas.openxmlformats.org/officeDocument/2006/relationships/image" Target="../media/image6.png"/><Relationship Id="rId5" Type="http://schemas.openxmlformats.org/officeDocument/2006/relationships/image" Target="../media/image1.png"/><Relationship Id="rId19" Type="http://schemas.openxmlformats.org/officeDocument/2006/relationships/image" Target="../media/image14.png"/><Relationship Id="rId6" Type="http://schemas.openxmlformats.org/officeDocument/2006/relationships/image" Target="../media/image8.png"/><Relationship Id="rId18" Type="http://schemas.openxmlformats.org/officeDocument/2006/relationships/image" Target="../media/image9.png"/><Relationship Id="rId7" Type="http://schemas.openxmlformats.org/officeDocument/2006/relationships/image" Target="../media/image11.png"/><Relationship Id="rId8" Type="http://schemas.openxmlformats.org/officeDocument/2006/relationships/image" Target="../media/image3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Relationship Id="rId3" Type="http://schemas.openxmlformats.org/officeDocument/2006/relationships/image" Target="../media/image26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6.png"/><Relationship Id="rId3" Type="http://schemas.openxmlformats.org/officeDocument/2006/relationships/image" Target="../media/image29.png"/></Relationships>
</file>

<file path=ppt/slideLayouts/_rels/slideLayout12.xml.rels><?xml version="1.0" encoding="UTF-8" standalone="yes"?><Relationships xmlns="http://schemas.openxmlformats.org/package/2006/relationships"><Relationship Id="rId10" Type="http://schemas.openxmlformats.org/officeDocument/2006/relationships/image" Target="../media/image2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0.png"/><Relationship Id="rId3" Type="http://schemas.openxmlformats.org/officeDocument/2006/relationships/image" Target="../media/image36.png"/><Relationship Id="rId4" Type="http://schemas.openxmlformats.org/officeDocument/2006/relationships/image" Target="../media/image17.png"/><Relationship Id="rId9" Type="http://schemas.openxmlformats.org/officeDocument/2006/relationships/image" Target="../media/image16.png"/><Relationship Id="rId5" Type="http://schemas.openxmlformats.org/officeDocument/2006/relationships/image" Target="../media/image38.png"/><Relationship Id="rId6" Type="http://schemas.openxmlformats.org/officeDocument/2006/relationships/image" Target="../media/image29.png"/><Relationship Id="rId7" Type="http://schemas.openxmlformats.org/officeDocument/2006/relationships/image" Target="../media/image13.png"/><Relationship Id="rId8" Type="http://schemas.openxmlformats.org/officeDocument/2006/relationships/image" Target="../media/image30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0.png"/><Relationship Id="rId3" Type="http://schemas.openxmlformats.org/officeDocument/2006/relationships/image" Target="../media/image26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6.png"/><Relationship Id="rId3" Type="http://schemas.openxmlformats.org/officeDocument/2006/relationships/image" Target="../media/image13.png"/></Relationships>
</file>

<file path=ppt/slideLayouts/_rels/slideLayout15.xml.rels><?xml version="1.0" encoding="UTF-8" standalone="yes"?><Relationships xmlns="http://schemas.openxmlformats.org/package/2006/relationships"><Relationship Id="rId10" Type="http://schemas.openxmlformats.org/officeDocument/2006/relationships/image" Target="../media/image2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0.png"/><Relationship Id="rId3" Type="http://schemas.openxmlformats.org/officeDocument/2006/relationships/image" Target="../media/image36.png"/><Relationship Id="rId4" Type="http://schemas.openxmlformats.org/officeDocument/2006/relationships/image" Target="../media/image17.png"/><Relationship Id="rId9" Type="http://schemas.openxmlformats.org/officeDocument/2006/relationships/image" Target="../media/image38.png"/><Relationship Id="rId5" Type="http://schemas.openxmlformats.org/officeDocument/2006/relationships/image" Target="../media/image29.png"/><Relationship Id="rId6" Type="http://schemas.openxmlformats.org/officeDocument/2006/relationships/image" Target="../media/image13.png"/><Relationship Id="rId7" Type="http://schemas.openxmlformats.org/officeDocument/2006/relationships/image" Target="../media/image30.png"/><Relationship Id="rId8" Type="http://schemas.openxmlformats.org/officeDocument/2006/relationships/image" Target="../media/image16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8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8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6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8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8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8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8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8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8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8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8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8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8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6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6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8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8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2.png"/><Relationship Id="rId3" Type="http://schemas.openxmlformats.org/officeDocument/2006/relationships/image" Target="../media/image26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6.pn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8.png"/></Relationships>
</file>

<file path=ppt/slideLayouts/_rels/slideLayout34.xml.rels><?xml version="1.0" encoding="UTF-8" standalone="yes"?><Relationships xmlns="http://schemas.openxmlformats.org/package/2006/relationships"><Relationship Id="rId11" Type="http://schemas.openxmlformats.org/officeDocument/2006/relationships/image" Target="../media/image28.png"/><Relationship Id="rId10" Type="http://schemas.openxmlformats.org/officeDocument/2006/relationships/image" Target="../media/image3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7.png"/><Relationship Id="rId3" Type="http://schemas.openxmlformats.org/officeDocument/2006/relationships/image" Target="../media/image40.png"/><Relationship Id="rId4" Type="http://schemas.openxmlformats.org/officeDocument/2006/relationships/image" Target="../media/image36.png"/><Relationship Id="rId9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8" Type="http://schemas.openxmlformats.org/officeDocument/2006/relationships/image" Target="../media/image46.png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8.png"/></Relationships>
</file>

<file path=ppt/slideLayouts/_rels/slideLayout4.xml.rels><?xml version="1.0" encoding="UTF-8" standalone="yes"?><Relationships xmlns="http://schemas.openxmlformats.org/package/2006/relationships"><Relationship Id="rId11" Type="http://schemas.openxmlformats.org/officeDocument/2006/relationships/image" Target="../media/image24.png"/><Relationship Id="rId10" Type="http://schemas.openxmlformats.org/officeDocument/2006/relationships/image" Target="../media/image2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7.png"/><Relationship Id="rId3" Type="http://schemas.openxmlformats.org/officeDocument/2006/relationships/image" Target="../media/image40.png"/><Relationship Id="rId4" Type="http://schemas.openxmlformats.org/officeDocument/2006/relationships/image" Target="../media/image36.png"/><Relationship Id="rId9" Type="http://schemas.openxmlformats.org/officeDocument/2006/relationships/image" Target="../media/image17.png"/><Relationship Id="rId5" Type="http://schemas.openxmlformats.org/officeDocument/2006/relationships/image" Target="../media/image38.png"/><Relationship Id="rId6" Type="http://schemas.openxmlformats.org/officeDocument/2006/relationships/image" Target="../media/image13.png"/><Relationship Id="rId7" Type="http://schemas.openxmlformats.org/officeDocument/2006/relationships/image" Target="../media/image30.png"/><Relationship Id="rId8" Type="http://schemas.openxmlformats.org/officeDocument/2006/relationships/image" Target="../media/image16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jp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25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8.png"/><Relationship Id="rId3" Type="http://schemas.openxmlformats.org/officeDocument/2006/relationships/image" Target="../media/image26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6.png"/><Relationship Id="rId3" Type="http://schemas.openxmlformats.org/officeDocument/2006/relationships/image" Target="../media/image30.png"/></Relationships>
</file>

<file path=ppt/slideLayouts/_rels/slideLayout9.xml.rels><?xml version="1.0" encoding="UTF-8" standalone="yes"?><Relationships xmlns="http://schemas.openxmlformats.org/package/2006/relationships"><Relationship Id="rId10" Type="http://schemas.openxmlformats.org/officeDocument/2006/relationships/image" Target="../media/image2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0.png"/><Relationship Id="rId3" Type="http://schemas.openxmlformats.org/officeDocument/2006/relationships/image" Target="../media/image36.png"/><Relationship Id="rId4" Type="http://schemas.openxmlformats.org/officeDocument/2006/relationships/image" Target="../media/image17.png"/><Relationship Id="rId9" Type="http://schemas.openxmlformats.org/officeDocument/2006/relationships/image" Target="../media/image16.png"/><Relationship Id="rId5" Type="http://schemas.openxmlformats.org/officeDocument/2006/relationships/image" Target="../media/image38.png"/><Relationship Id="rId6" Type="http://schemas.openxmlformats.org/officeDocument/2006/relationships/image" Target="../media/image29.png"/><Relationship Id="rId7" Type="http://schemas.openxmlformats.org/officeDocument/2006/relationships/image" Target="../media/image13.png"/><Relationship Id="rId8" Type="http://schemas.openxmlformats.org/officeDocument/2006/relationships/image" Target="../media/image30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ESENTATION COVER 2 PATTERN">
  <p:cSld name="PRESENTATION COVER 2 PATTERN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2"/>
          <p:cNvSpPr txBox="1"/>
          <p:nvPr>
            <p:ph type="title"/>
          </p:nvPr>
        </p:nvSpPr>
        <p:spPr>
          <a:xfrm>
            <a:off x="314326" y="1734906"/>
            <a:ext cx="3760788" cy="171926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2"/>
          <p:cNvSpPr txBox="1"/>
          <p:nvPr>
            <p:ph idx="1" type="body"/>
          </p:nvPr>
        </p:nvSpPr>
        <p:spPr>
          <a:xfrm>
            <a:off x="314326" y="3608388"/>
            <a:ext cx="3760788" cy="473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8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12"/>
          <p:cNvSpPr txBox="1"/>
          <p:nvPr>
            <p:ph idx="2" type="body"/>
          </p:nvPr>
        </p:nvSpPr>
        <p:spPr>
          <a:xfrm>
            <a:off x="314325" y="5603875"/>
            <a:ext cx="3760788" cy="4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600"/>
              <a:buNone/>
              <a:defRPr sz="1000" cap="none"/>
            </a:lvl2pPr>
            <a:lvl3pPr indent="-2667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600"/>
              <a:buChar char="•"/>
              <a:defRPr sz="1000"/>
            </a:lvl3pPr>
            <a:lvl4pPr indent="-2794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800"/>
              <a:buChar char="–"/>
              <a:defRPr sz="1000"/>
            </a:lvl4pPr>
            <a:lvl5pPr indent="-2794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800"/>
              <a:buChar char="–"/>
              <a:defRPr sz="10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19" name="Google Shape;19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031521" y="307975"/>
            <a:ext cx="847725" cy="847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14264" y="1248105"/>
            <a:ext cx="885495" cy="8854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017250" y="2252663"/>
            <a:ext cx="855663" cy="85566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1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078912" y="3233738"/>
            <a:ext cx="847725" cy="847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p1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078911" y="5180012"/>
            <a:ext cx="847726" cy="8477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p1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116763" y="2252663"/>
            <a:ext cx="863600" cy="86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25;p1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32666" y="1295881"/>
            <a:ext cx="847725" cy="847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1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1017249" y="5201133"/>
            <a:ext cx="855663" cy="85566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12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8083550" y="4198938"/>
            <a:ext cx="863600" cy="86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28;p12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5172075" y="4214813"/>
            <a:ext cx="847725" cy="847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9;p12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11033969" y="1304663"/>
            <a:ext cx="838943" cy="838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12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6153149" y="3233738"/>
            <a:ext cx="847725" cy="847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31;p12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8119271" y="2278064"/>
            <a:ext cx="830262" cy="830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12"/>
          <p:cNvPicPr preferRelativeResize="0"/>
          <p:nvPr/>
        </p:nvPicPr>
        <p:blipFill rotWithShape="1">
          <a:blip r:embed="rId14">
            <a:alphaModFix/>
          </a:blip>
          <a:srcRect b="0" l="0" r="0" t="0"/>
          <a:stretch/>
        </p:blipFill>
        <p:spPr>
          <a:xfrm>
            <a:off x="8101807" y="305041"/>
            <a:ext cx="847725" cy="847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12"/>
          <p:cNvPicPr preferRelativeResize="0"/>
          <p:nvPr/>
        </p:nvPicPr>
        <p:blipFill rotWithShape="1">
          <a:blip r:embed="rId15">
            <a:alphaModFix/>
          </a:blip>
          <a:srcRect b="0" l="0" r="0" t="0"/>
          <a:stretch/>
        </p:blipFill>
        <p:spPr>
          <a:xfrm>
            <a:off x="9078912" y="4198938"/>
            <a:ext cx="847725" cy="847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12"/>
          <p:cNvPicPr preferRelativeResize="0"/>
          <p:nvPr/>
        </p:nvPicPr>
        <p:blipFill rotWithShape="1">
          <a:blip r:embed="rId16">
            <a:alphaModFix/>
          </a:blip>
          <a:srcRect b="0" l="0" r="0" t="0"/>
          <a:stretch/>
        </p:blipFill>
        <p:spPr>
          <a:xfrm>
            <a:off x="6163313" y="1295881"/>
            <a:ext cx="847725" cy="847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35;p12"/>
          <p:cNvPicPr preferRelativeResize="0"/>
          <p:nvPr/>
        </p:nvPicPr>
        <p:blipFill rotWithShape="1">
          <a:blip r:embed="rId17">
            <a:alphaModFix/>
          </a:blip>
          <a:srcRect b="0" l="0" r="0" t="0"/>
          <a:stretch/>
        </p:blipFill>
        <p:spPr>
          <a:xfrm>
            <a:off x="7132638" y="5180012"/>
            <a:ext cx="847725" cy="847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36;p12"/>
          <p:cNvPicPr preferRelativeResize="0"/>
          <p:nvPr/>
        </p:nvPicPr>
        <p:blipFill rotWithShape="1">
          <a:blip r:embed="rId18">
            <a:alphaModFix/>
          </a:blip>
          <a:srcRect b="0" l="0" r="0" t="0"/>
          <a:stretch/>
        </p:blipFill>
        <p:spPr>
          <a:xfrm>
            <a:off x="10059985" y="5181600"/>
            <a:ext cx="846137" cy="846137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Google Shape;37;p12"/>
          <p:cNvPicPr preferRelativeResize="0"/>
          <p:nvPr/>
        </p:nvPicPr>
        <p:blipFill rotWithShape="1">
          <a:blip r:embed="rId19">
            <a:alphaModFix/>
          </a:blip>
          <a:srcRect b="0" l="0" r="0" t="0"/>
          <a:stretch/>
        </p:blipFill>
        <p:spPr>
          <a:xfrm>
            <a:off x="9096376" y="1286115"/>
            <a:ext cx="830262" cy="830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Google Shape;38;p12"/>
          <p:cNvPicPr preferRelativeResize="0"/>
          <p:nvPr/>
        </p:nvPicPr>
        <p:blipFill rotWithShape="1">
          <a:blip r:embed="rId20">
            <a:alphaModFix/>
          </a:blip>
          <a:srcRect b="0" l="0" r="0" t="0"/>
          <a:stretch/>
        </p:blipFill>
        <p:spPr>
          <a:xfrm>
            <a:off x="0" y="52135"/>
            <a:ext cx="2714625" cy="11301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AQUA DETERMINATION">
  <p:cSld name="DIVIDER AQUA DETERMINATION">
    <p:bg>
      <p:bgPr>
        <a:solidFill>
          <a:schemeClr val="accent4"/>
        </a:solidFill>
      </p:bgPr>
    </p:bg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1"/>
          <p:cNvSpPr txBox="1"/>
          <p:nvPr>
            <p:ph type="ctrTitle"/>
          </p:nvPr>
        </p:nvSpPr>
        <p:spPr>
          <a:xfrm>
            <a:off x="329184" y="3236976"/>
            <a:ext cx="572135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sz="4000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21"/>
          <p:cNvSpPr txBox="1"/>
          <p:nvPr>
            <p:ph idx="10" type="dt"/>
          </p:nvPr>
        </p:nvSpPr>
        <p:spPr>
          <a:xfrm>
            <a:off x="9078912" y="6356350"/>
            <a:ext cx="18176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21"/>
          <p:cNvSpPr txBox="1"/>
          <p:nvPr>
            <p:ph idx="11" type="ftr"/>
          </p:nvPr>
        </p:nvSpPr>
        <p:spPr>
          <a:xfrm>
            <a:off x="6151562" y="6355977"/>
            <a:ext cx="27955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21"/>
          <p:cNvSpPr txBox="1"/>
          <p:nvPr>
            <p:ph idx="12" type="sldNum"/>
          </p:nvPr>
        </p:nvSpPr>
        <p:spPr>
          <a:xfrm>
            <a:off x="11465859" y="6356350"/>
            <a:ext cx="407054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16" name="Google Shape;116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41466" y="323291"/>
            <a:ext cx="5721350" cy="57213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lose up of a sign&#10;&#10;Description automatically generated" id="117" name="Google Shape;117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9456" y="6245352"/>
            <a:ext cx="411480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AQUA OUTCOMES">
  <p:cSld name="DIVIDER AQUA OUTCOMES">
    <p:bg>
      <p:bgPr>
        <a:solidFill>
          <a:schemeClr val="accent4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2"/>
          <p:cNvSpPr txBox="1"/>
          <p:nvPr>
            <p:ph type="ctrTitle"/>
          </p:nvPr>
        </p:nvSpPr>
        <p:spPr>
          <a:xfrm>
            <a:off x="329184" y="3236976"/>
            <a:ext cx="572135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sz="4000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22"/>
          <p:cNvSpPr txBox="1"/>
          <p:nvPr>
            <p:ph idx="10" type="dt"/>
          </p:nvPr>
        </p:nvSpPr>
        <p:spPr>
          <a:xfrm>
            <a:off x="9078912" y="6356350"/>
            <a:ext cx="18176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22"/>
          <p:cNvSpPr txBox="1"/>
          <p:nvPr>
            <p:ph idx="11" type="ftr"/>
          </p:nvPr>
        </p:nvSpPr>
        <p:spPr>
          <a:xfrm>
            <a:off x="6151562" y="6355977"/>
            <a:ext cx="27955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22"/>
          <p:cNvSpPr txBox="1"/>
          <p:nvPr>
            <p:ph idx="12" type="sldNum"/>
          </p:nvPr>
        </p:nvSpPr>
        <p:spPr>
          <a:xfrm>
            <a:off x="11465859" y="6356350"/>
            <a:ext cx="407054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A close up of a sign&#10;&#10;Description automatically generated" id="123" name="Google Shape;123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19456" y="6245352"/>
            <a:ext cx="411480" cy="411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51563" y="323291"/>
            <a:ext cx="5721350" cy="5721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AQUA PATTERN">
  <p:cSld name="DIVIDER AQUA PATTERN">
    <p:bg>
      <p:bgPr>
        <a:solidFill>
          <a:schemeClr val="accent4"/>
        </a:solidFill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3"/>
          <p:cNvSpPr txBox="1"/>
          <p:nvPr>
            <p:ph type="ctrTitle"/>
          </p:nvPr>
        </p:nvSpPr>
        <p:spPr>
          <a:xfrm>
            <a:off x="329184" y="3236976"/>
            <a:ext cx="5707343" cy="238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sz="4000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23"/>
          <p:cNvSpPr txBox="1"/>
          <p:nvPr>
            <p:ph idx="10" type="dt"/>
          </p:nvPr>
        </p:nvSpPr>
        <p:spPr>
          <a:xfrm>
            <a:off x="9078912" y="6356350"/>
            <a:ext cx="18176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23"/>
          <p:cNvSpPr txBox="1"/>
          <p:nvPr>
            <p:ph idx="11" type="ftr"/>
          </p:nvPr>
        </p:nvSpPr>
        <p:spPr>
          <a:xfrm>
            <a:off x="6151562" y="6355977"/>
            <a:ext cx="27955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23"/>
          <p:cNvSpPr txBox="1"/>
          <p:nvPr>
            <p:ph idx="12" type="sldNum"/>
          </p:nvPr>
        </p:nvSpPr>
        <p:spPr>
          <a:xfrm>
            <a:off x="11465859" y="6356350"/>
            <a:ext cx="407054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30" name="Google Shape;130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044113" y="2266214"/>
            <a:ext cx="863600" cy="86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55474" y="4198938"/>
            <a:ext cx="864453" cy="864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078913" y="2252663"/>
            <a:ext cx="855663" cy="8556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2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180013" y="307975"/>
            <a:ext cx="847725" cy="847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2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124699" y="5195489"/>
            <a:ext cx="849311" cy="8493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128384" y="307975"/>
            <a:ext cx="854075" cy="85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2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1041203" y="1287463"/>
            <a:ext cx="849312" cy="849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3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8087519" y="3212307"/>
            <a:ext cx="869156" cy="8691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078912" y="4214813"/>
            <a:ext cx="847725" cy="847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2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044068" y="3232465"/>
            <a:ext cx="849311" cy="8493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2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26259" y="2245832"/>
            <a:ext cx="847725" cy="8477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lose up of a sign&#10;&#10;Description automatically generated" id="141" name="Google Shape;141;p23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219456" y="6245352"/>
            <a:ext cx="411480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VIOLET COLLABORATION">
  <p:cSld name="DIVIDER VIOLET COLLABORATION">
    <p:bg>
      <p:bgPr>
        <a:solidFill>
          <a:srgbClr val="4F17A8"/>
        </a:solidFill>
      </p:bgPr>
    </p:bg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4"/>
          <p:cNvSpPr txBox="1"/>
          <p:nvPr>
            <p:ph type="ctrTitle"/>
          </p:nvPr>
        </p:nvSpPr>
        <p:spPr>
          <a:xfrm>
            <a:off x="329184" y="3236976"/>
            <a:ext cx="572135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sz="4000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24"/>
          <p:cNvSpPr txBox="1"/>
          <p:nvPr>
            <p:ph idx="10" type="dt"/>
          </p:nvPr>
        </p:nvSpPr>
        <p:spPr>
          <a:xfrm>
            <a:off x="9078912" y="6356350"/>
            <a:ext cx="18176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24"/>
          <p:cNvSpPr txBox="1"/>
          <p:nvPr>
            <p:ph idx="11" type="ftr"/>
          </p:nvPr>
        </p:nvSpPr>
        <p:spPr>
          <a:xfrm>
            <a:off x="6151562" y="6355977"/>
            <a:ext cx="27955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6" name="Google Shape;146;p24"/>
          <p:cNvSpPr txBox="1"/>
          <p:nvPr>
            <p:ph idx="12" type="sldNum"/>
          </p:nvPr>
        </p:nvSpPr>
        <p:spPr>
          <a:xfrm>
            <a:off x="11465859" y="6356350"/>
            <a:ext cx="407054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47" name="Google Shape;147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51563" y="307975"/>
            <a:ext cx="5721350" cy="57213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lose up of a sign&#10;&#10;Description automatically generated" id="148" name="Google Shape;148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9456" y="6245352"/>
            <a:ext cx="411480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DIVIDER VIOLET COLLABORATION">
  <p:cSld name="1_DIVIDER VIOLET COLLABORATION">
    <p:bg>
      <p:bgPr>
        <a:solidFill>
          <a:srgbClr val="4F17A8"/>
        </a:solidFill>
      </p:bgPr>
    </p:bg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5"/>
          <p:cNvSpPr txBox="1"/>
          <p:nvPr>
            <p:ph type="ctrTitle"/>
          </p:nvPr>
        </p:nvSpPr>
        <p:spPr>
          <a:xfrm>
            <a:off x="329184" y="3236976"/>
            <a:ext cx="572135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sz="4000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25"/>
          <p:cNvSpPr txBox="1"/>
          <p:nvPr>
            <p:ph idx="10" type="dt"/>
          </p:nvPr>
        </p:nvSpPr>
        <p:spPr>
          <a:xfrm>
            <a:off x="9078912" y="6356350"/>
            <a:ext cx="18176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2" name="Google Shape;152;p25"/>
          <p:cNvSpPr txBox="1"/>
          <p:nvPr>
            <p:ph idx="11" type="ftr"/>
          </p:nvPr>
        </p:nvSpPr>
        <p:spPr>
          <a:xfrm>
            <a:off x="6151562" y="6355977"/>
            <a:ext cx="27955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25"/>
          <p:cNvSpPr txBox="1"/>
          <p:nvPr>
            <p:ph idx="12" type="sldNum"/>
          </p:nvPr>
        </p:nvSpPr>
        <p:spPr>
          <a:xfrm>
            <a:off x="11465859" y="6356350"/>
            <a:ext cx="407054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A close up of a sign&#10;&#10;Description automatically generated" id="154" name="Google Shape;154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19456" y="6245352"/>
            <a:ext cx="411480" cy="411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51563" y="307975"/>
            <a:ext cx="5735016" cy="57350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VIOLET PATTERN">
  <p:cSld name="DIVIDER VIOLET PATTERN">
    <p:bg>
      <p:bgPr>
        <a:solidFill>
          <a:srgbClr val="4F17A8"/>
        </a:solidFill>
      </p:bgPr>
    </p:bg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6"/>
          <p:cNvSpPr txBox="1"/>
          <p:nvPr>
            <p:ph type="ctrTitle"/>
          </p:nvPr>
        </p:nvSpPr>
        <p:spPr>
          <a:xfrm>
            <a:off x="329184" y="3236976"/>
            <a:ext cx="5695095" cy="238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sz="4000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p26"/>
          <p:cNvSpPr txBox="1"/>
          <p:nvPr>
            <p:ph idx="10" type="dt"/>
          </p:nvPr>
        </p:nvSpPr>
        <p:spPr>
          <a:xfrm>
            <a:off x="9078912" y="6356350"/>
            <a:ext cx="18176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9" name="Google Shape;159;p26"/>
          <p:cNvSpPr txBox="1"/>
          <p:nvPr>
            <p:ph idx="11" type="ftr"/>
          </p:nvPr>
        </p:nvSpPr>
        <p:spPr>
          <a:xfrm>
            <a:off x="6151562" y="6355977"/>
            <a:ext cx="27955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0" name="Google Shape;160;p26"/>
          <p:cNvSpPr txBox="1"/>
          <p:nvPr>
            <p:ph idx="12" type="sldNum"/>
          </p:nvPr>
        </p:nvSpPr>
        <p:spPr>
          <a:xfrm>
            <a:off x="11465859" y="6356350"/>
            <a:ext cx="407054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61" name="Google Shape;161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047285" y="5187550"/>
            <a:ext cx="863600" cy="86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014070" y="3224893"/>
            <a:ext cx="864453" cy="864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014070" y="1302004"/>
            <a:ext cx="855663" cy="8556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2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087519" y="5232181"/>
            <a:ext cx="849311" cy="8493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2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151563" y="2262188"/>
            <a:ext cx="854075" cy="85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2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9078118" y="1287463"/>
            <a:ext cx="849312" cy="849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26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0058347" y="292894"/>
            <a:ext cx="869156" cy="8691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078912" y="4214813"/>
            <a:ext cx="847725" cy="847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6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0044113" y="2262188"/>
            <a:ext cx="847725" cy="8477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lose up of a sign&#10;&#10;Description automatically generated" id="170" name="Google Shape;170;p26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219456" y="6245352"/>
            <a:ext cx="411480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7"/>
          <p:cNvSpPr txBox="1"/>
          <p:nvPr>
            <p:ph type="title"/>
          </p:nvPr>
        </p:nvSpPr>
        <p:spPr>
          <a:xfrm>
            <a:off x="314325" y="302839"/>
            <a:ext cx="11558588" cy="37819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3" name="Google Shape;173;p27"/>
          <p:cNvSpPr txBox="1"/>
          <p:nvPr>
            <p:ph idx="1" type="body"/>
          </p:nvPr>
        </p:nvSpPr>
        <p:spPr>
          <a:xfrm>
            <a:off x="314325" y="1825625"/>
            <a:ext cx="5705475" cy="42100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29718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80"/>
              <a:buChar char="•"/>
              <a:defRPr/>
            </a:lvl2pPr>
            <a:lvl3pPr indent="-29718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80"/>
              <a:buChar char="•"/>
              <a:defRPr/>
            </a:lvl3pPr>
            <a:lvl4pPr indent="-320039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40"/>
              <a:buChar char="–"/>
              <a:defRPr/>
            </a:lvl4pPr>
            <a:lvl5pPr indent="-320039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4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4" name="Google Shape;174;p27"/>
          <p:cNvSpPr txBox="1"/>
          <p:nvPr>
            <p:ph idx="2" type="body"/>
          </p:nvPr>
        </p:nvSpPr>
        <p:spPr>
          <a:xfrm>
            <a:off x="6172199" y="1825625"/>
            <a:ext cx="5700713" cy="42100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29718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80"/>
              <a:buChar char="•"/>
              <a:defRPr/>
            </a:lvl2pPr>
            <a:lvl3pPr indent="-29718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80"/>
              <a:buChar char="•"/>
              <a:defRPr/>
            </a:lvl3pPr>
            <a:lvl4pPr indent="-320039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40"/>
              <a:buChar char="–"/>
              <a:defRPr/>
            </a:lvl4pPr>
            <a:lvl5pPr indent="-320039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4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5" name="Google Shape;175;p27"/>
          <p:cNvSpPr txBox="1"/>
          <p:nvPr>
            <p:ph idx="10" type="dt"/>
          </p:nvPr>
        </p:nvSpPr>
        <p:spPr>
          <a:xfrm>
            <a:off x="9078912" y="6356350"/>
            <a:ext cx="18176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6" name="Google Shape;176;p27"/>
          <p:cNvSpPr txBox="1"/>
          <p:nvPr>
            <p:ph idx="11" type="ftr"/>
          </p:nvPr>
        </p:nvSpPr>
        <p:spPr>
          <a:xfrm>
            <a:off x="6151562" y="6355977"/>
            <a:ext cx="27955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7" name="Google Shape;177;p27"/>
          <p:cNvSpPr txBox="1"/>
          <p:nvPr>
            <p:ph idx="12" type="sldNum"/>
          </p:nvPr>
        </p:nvSpPr>
        <p:spPr>
          <a:xfrm>
            <a:off x="11465859" y="6356350"/>
            <a:ext cx="407054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A close up of a logo&#10;&#10;Description automatically generated" id="178" name="Google Shape;178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19456" y="6245352"/>
            <a:ext cx="411480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ntent">
  <p:cSld name="Three Content"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8"/>
          <p:cNvSpPr txBox="1"/>
          <p:nvPr>
            <p:ph type="title"/>
          </p:nvPr>
        </p:nvSpPr>
        <p:spPr>
          <a:xfrm>
            <a:off x="314325" y="302839"/>
            <a:ext cx="11558588" cy="37819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1" name="Google Shape;181;p28"/>
          <p:cNvSpPr txBox="1"/>
          <p:nvPr>
            <p:ph idx="1" type="body"/>
          </p:nvPr>
        </p:nvSpPr>
        <p:spPr>
          <a:xfrm>
            <a:off x="314327" y="1825625"/>
            <a:ext cx="3675887" cy="42100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29718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80"/>
              <a:buChar char="•"/>
              <a:defRPr/>
            </a:lvl2pPr>
            <a:lvl3pPr indent="-29718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80"/>
              <a:buChar char="•"/>
              <a:defRPr/>
            </a:lvl3pPr>
            <a:lvl4pPr indent="-320039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40"/>
              <a:buChar char="–"/>
              <a:defRPr/>
            </a:lvl4pPr>
            <a:lvl5pPr indent="-320039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4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2" name="Google Shape;182;p28"/>
          <p:cNvSpPr txBox="1"/>
          <p:nvPr>
            <p:ph idx="2" type="body"/>
          </p:nvPr>
        </p:nvSpPr>
        <p:spPr>
          <a:xfrm>
            <a:off x="4191794" y="1825625"/>
            <a:ext cx="3671887" cy="42100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29718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80"/>
              <a:buChar char="•"/>
              <a:defRPr/>
            </a:lvl2pPr>
            <a:lvl3pPr indent="-29718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80"/>
              <a:buChar char="•"/>
              <a:defRPr/>
            </a:lvl3pPr>
            <a:lvl4pPr indent="-320039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40"/>
              <a:buChar char="–"/>
              <a:defRPr/>
            </a:lvl4pPr>
            <a:lvl5pPr indent="-320039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4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3" name="Google Shape;183;p28"/>
          <p:cNvSpPr txBox="1"/>
          <p:nvPr>
            <p:ph idx="10" type="dt"/>
          </p:nvPr>
        </p:nvSpPr>
        <p:spPr>
          <a:xfrm>
            <a:off x="9078912" y="6356350"/>
            <a:ext cx="18176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4" name="Google Shape;184;p28"/>
          <p:cNvSpPr txBox="1"/>
          <p:nvPr>
            <p:ph idx="11" type="ftr"/>
          </p:nvPr>
        </p:nvSpPr>
        <p:spPr>
          <a:xfrm>
            <a:off x="6151562" y="6355977"/>
            <a:ext cx="27955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5" name="Google Shape;185;p28"/>
          <p:cNvSpPr txBox="1"/>
          <p:nvPr>
            <p:ph idx="12" type="sldNum"/>
          </p:nvPr>
        </p:nvSpPr>
        <p:spPr>
          <a:xfrm>
            <a:off x="11465859" y="6356350"/>
            <a:ext cx="407054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6" name="Google Shape;186;p28"/>
          <p:cNvSpPr txBox="1"/>
          <p:nvPr>
            <p:ph idx="3" type="body"/>
          </p:nvPr>
        </p:nvSpPr>
        <p:spPr>
          <a:xfrm>
            <a:off x="8116094" y="1825625"/>
            <a:ext cx="3671887" cy="42100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29718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80"/>
              <a:buChar char="•"/>
              <a:defRPr/>
            </a:lvl2pPr>
            <a:lvl3pPr indent="-29718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80"/>
              <a:buChar char="•"/>
              <a:defRPr/>
            </a:lvl3pPr>
            <a:lvl4pPr indent="-320039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40"/>
              <a:buChar char="–"/>
              <a:defRPr/>
            </a:lvl4pPr>
            <a:lvl5pPr indent="-320039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4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A close up of a logo&#10;&#10;Description automatically generated" id="187" name="Google Shape;187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19456" y="6245352"/>
            <a:ext cx="411480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ASE">
  <p:cSld name="PHASE">
    <p:bg>
      <p:bgPr>
        <a:solidFill>
          <a:schemeClr val="accent4"/>
        </a:solidFill>
      </p:bgPr>
    </p:bg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9"/>
          <p:cNvSpPr/>
          <p:nvPr/>
        </p:nvSpPr>
        <p:spPr>
          <a:xfrm>
            <a:off x="0" y="0"/>
            <a:ext cx="4075113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29"/>
          <p:cNvSpPr/>
          <p:nvPr/>
        </p:nvSpPr>
        <p:spPr>
          <a:xfrm>
            <a:off x="8103765" y="0"/>
            <a:ext cx="4088235" cy="6858000"/>
          </a:xfrm>
          <a:prstGeom prst="rect">
            <a:avLst/>
          </a:prstGeom>
          <a:solidFill>
            <a:srgbClr val="4F17A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29"/>
          <p:cNvSpPr txBox="1"/>
          <p:nvPr>
            <p:ph idx="1" type="body"/>
          </p:nvPr>
        </p:nvSpPr>
        <p:spPr>
          <a:xfrm>
            <a:off x="4825898" y="2007764"/>
            <a:ext cx="2537903" cy="40433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320"/>
              <a:buFont typeface="Arial"/>
              <a:buNone/>
              <a:defRPr sz="22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840"/>
              <a:buNone/>
              <a:defRPr sz="1400">
                <a:solidFill>
                  <a:schemeClr val="lt1"/>
                </a:solidFill>
              </a:defRPr>
            </a:lvl3pPr>
            <a:lvl4pPr indent="-299719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120"/>
              <a:buChar char="–"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960"/>
              <a:buNone/>
              <a:defRPr sz="1200" cap="none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2" name="Google Shape;192;p29"/>
          <p:cNvSpPr txBox="1"/>
          <p:nvPr>
            <p:ph idx="10" type="dt"/>
          </p:nvPr>
        </p:nvSpPr>
        <p:spPr>
          <a:xfrm>
            <a:off x="9078912" y="6356350"/>
            <a:ext cx="18176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3" name="Google Shape;193;p29"/>
          <p:cNvSpPr txBox="1"/>
          <p:nvPr>
            <p:ph idx="11" type="ftr"/>
          </p:nvPr>
        </p:nvSpPr>
        <p:spPr>
          <a:xfrm>
            <a:off x="6151562" y="6355977"/>
            <a:ext cx="27955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4" name="Google Shape;194;p29"/>
          <p:cNvSpPr txBox="1"/>
          <p:nvPr>
            <p:ph idx="12" type="sldNum"/>
          </p:nvPr>
        </p:nvSpPr>
        <p:spPr>
          <a:xfrm>
            <a:off x="11465859" y="6356350"/>
            <a:ext cx="407054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5" name="Google Shape;195;p29"/>
          <p:cNvSpPr txBox="1"/>
          <p:nvPr>
            <p:ph idx="2" type="body"/>
          </p:nvPr>
        </p:nvSpPr>
        <p:spPr>
          <a:xfrm>
            <a:off x="8911336" y="2007764"/>
            <a:ext cx="2537903" cy="40433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320"/>
              <a:buFont typeface="Arial"/>
              <a:buNone/>
              <a:defRPr sz="22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840"/>
              <a:buNone/>
              <a:defRPr sz="1400">
                <a:solidFill>
                  <a:schemeClr val="lt1"/>
                </a:solidFill>
              </a:defRPr>
            </a:lvl3pPr>
            <a:lvl4pPr indent="-299719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120"/>
              <a:buChar char="–"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960"/>
              <a:buNone/>
              <a:defRPr sz="1200" cap="none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6" name="Google Shape;196;p29"/>
          <p:cNvSpPr txBox="1"/>
          <p:nvPr>
            <p:ph idx="3" type="body"/>
          </p:nvPr>
        </p:nvSpPr>
        <p:spPr>
          <a:xfrm>
            <a:off x="706903" y="2007764"/>
            <a:ext cx="2537903" cy="40433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320"/>
              <a:buFont typeface="Arial"/>
              <a:buNone/>
              <a:defRPr sz="22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840"/>
              <a:buNone/>
              <a:defRPr sz="1400">
                <a:solidFill>
                  <a:schemeClr val="lt1"/>
                </a:solidFill>
              </a:defRPr>
            </a:lvl3pPr>
            <a:lvl4pPr indent="-299719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120"/>
              <a:buChar char="–"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960"/>
              <a:buNone/>
              <a:defRPr sz="1200" cap="none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A close up of a sign&#10;&#10;Description automatically generated" id="197" name="Google Shape;197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19456" y="6245352"/>
            <a:ext cx="411480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ur Content">
  <p:cSld name="Four Content"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0"/>
          <p:cNvSpPr txBox="1"/>
          <p:nvPr>
            <p:ph type="title"/>
          </p:nvPr>
        </p:nvSpPr>
        <p:spPr>
          <a:xfrm>
            <a:off x="314325" y="302839"/>
            <a:ext cx="11558588" cy="37819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0" name="Google Shape;200;p30"/>
          <p:cNvSpPr txBox="1"/>
          <p:nvPr>
            <p:ph idx="1" type="body"/>
          </p:nvPr>
        </p:nvSpPr>
        <p:spPr>
          <a:xfrm>
            <a:off x="314325" y="1835150"/>
            <a:ext cx="2540000" cy="42005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1pPr>
            <a:lvl2pPr indent="-29718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80"/>
              <a:buChar char="•"/>
              <a:defRPr/>
            </a:lvl2pPr>
            <a:lvl3pPr indent="-29718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80"/>
              <a:buChar char="•"/>
              <a:defRPr/>
            </a:lvl3pPr>
            <a:lvl4pPr indent="-320039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40"/>
              <a:buChar char="–"/>
              <a:defRPr/>
            </a:lvl4pPr>
            <a:lvl5pPr indent="-309879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8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1" name="Google Shape;201;p30"/>
          <p:cNvSpPr txBox="1"/>
          <p:nvPr>
            <p:ph idx="10" type="dt"/>
          </p:nvPr>
        </p:nvSpPr>
        <p:spPr>
          <a:xfrm>
            <a:off x="9078912" y="6356350"/>
            <a:ext cx="18176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2" name="Google Shape;202;p30"/>
          <p:cNvSpPr txBox="1"/>
          <p:nvPr>
            <p:ph idx="11" type="ftr"/>
          </p:nvPr>
        </p:nvSpPr>
        <p:spPr>
          <a:xfrm>
            <a:off x="6151562" y="6355977"/>
            <a:ext cx="27955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3" name="Google Shape;203;p30"/>
          <p:cNvSpPr txBox="1"/>
          <p:nvPr>
            <p:ph idx="12" type="sldNum"/>
          </p:nvPr>
        </p:nvSpPr>
        <p:spPr>
          <a:xfrm>
            <a:off x="11465859" y="6356350"/>
            <a:ext cx="407054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4" name="Google Shape;204;p30"/>
          <p:cNvSpPr txBox="1"/>
          <p:nvPr>
            <p:ph idx="2" type="body"/>
          </p:nvPr>
        </p:nvSpPr>
        <p:spPr>
          <a:xfrm>
            <a:off x="3222625" y="1835150"/>
            <a:ext cx="2540000" cy="42005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1pPr>
            <a:lvl2pPr indent="-29718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80"/>
              <a:buChar char="•"/>
              <a:defRPr/>
            </a:lvl2pPr>
            <a:lvl3pPr indent="-29718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80"/>
              <a:buChar char="•"/>
              <a:defRPr/>
            </a:lvl3pPr>
            <a:lvl4pPr indent="-320039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40"/>
              <a:buChar char="–"/>
              <a:defRPr/>
            </a:lvl4pPr>
            <a:lvl5pPr indent="-309879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8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5" name="Google Shape;205;p30"/>
          <p:cNvSpPr txBox="1"/>
          <p:nvPr>
            <p:ph idx="3" type="body"/>
          </p:nvPr>
        </p:nvSpPr>
        <p:spPr>
          <a:xfrm>
            <a:off x="6143625" y="1835150"/>
            <a:ext cx="2540000" cy="42005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1pPr>
            <a:lvl2pPr indent="-29718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80"/>
              <a:buChar char="•"/>
              <a:defRPr/>
            </a:lvl2pPr>
            <a:lvl3pPr indent="-29718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80"/>
              <a:buChar char="•"/>
              <a:defRPr/>
            </a:lvl3pPr>
            <a:lvl4pPr indent="-320039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40"/>
              <a:buChar char="–"/>
              <a:defRPr/>
            </a:lvl4pPr>
            <a:lvl5pPr indent="-309879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8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6" name="Google Shape;206;p30"/>
          <p:cNvSpPr txBox="1"/>
          <p:nvPr>
            <p:ph idx="4" type="body"/>
          </p:nvPr>
        </p:nvSpPr>
        <p:spPr>
          <a:xfrm>
            <a:off x="9077325" y="1835150"/>
            <a:ext cx="2540000" cy="42005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1pPr>
            <a:lvl2pPr indent="-29718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80"/>
              <a:buChar char="•"/>
              <a:defRPr/>
            </a:lvl2pPr>
            <a:lvl3pPr indent="-29718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80"/>
              <a:buChar char="•"/>
              <a:defRPr/>
            </a:lvl3pPr>
            <a:lvl4pPr indent="-320039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40"/>
              <a:buChar char="–"/>
              <a:defRPr/>
            </a:lvl4pPr>
            <a:lvl5pPr indent="-309879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8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A close up of a logo&#10;&#10;Description automatically generated" id="207" name="Google Shape;207;p3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19456" y="6245352"/>
            <a:ext cx="411480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Content text left">
  <p:cSld name="Picture Content text lef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3"/>
          <p:cNvSpPr txBox="1"/>
          <p:nvPr>
            <p:ph type="title"/>
          </p:nvPr>
        </p:nvSpPr>
        <p:spPr>
          <a:xfrm>
            <a:off x="314325" y="302839"/>
            <a:ext cx="5705475" cy="37819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3"/>
          <p:cNvSpPr txBox="1"/>
          <p:nvPr>
            <p:ph idx="1" type="body"/>
          </p:nvPr>
        </p:nvSpPr>
        <p:spPr>
          <a:xfrm>
            <a:off x="314325" y="1825625"/>
            <a:ext cx="5705475" cy="42100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29718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80"/>
              <a:buChar char="•"/>
              <a:defRPr/>
            </a:lvl2pPr>
            <a:lvl3pPr indent="-29718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80"/>
              <a:buChar char="•"/>
              <a:defRPr/>
            </a:lvl3pPr>
            <a:lvl4pPr indent="-320039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40"/>
              <a:buChar char="–"/>
              <a:defRPr/>
            </a:lvl4pPr>
            <a:lvl5pPr indent="-320039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4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3"/>
          <p:cNvSpPr txBox="1"/>
          <p:nvPr>
            <p:ph idx="10" type="dt"/>
          </p:nvPr>
        </p:nvSpPr>
        <p:spPr>
          <a:xfrm>
            <a:off x="9078912" y="6356350"/>
            <a:ext cx="18176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3"/>
          <p:cNvSpPr txBox="1"/>
          <p:nvPr>
            <p:ph idx="11" type="ftr"/>
          </p:nvPr>
        </p:nvSpPr>
        <p:spPr>
          <a:xfrm>
            <a:off x="6151562" y="6355977"/>
            <a:ext cx="27955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3"/>
          <p:cNvSpPr txBox="1"/>
          <p:nvPr>
            <p:ph idx="12" type="sldNum"/>
          </p:nvPr>
        </p:nvSpPr>
        <p:spPr>
          <a:xfrm>
            <a:off x="11465859" y="6356350"/>
            <a:ext cx="407054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5" name="Google Shape;45;p13"/>
          <p:cNvSpPr/>
          <p:nvPr>
            <p:ph idx="2" type="pic"/>
          </p:nvPr>
        </p:nvSpPr>
        <p:spPr>
          <a:xfrm>
            <a:off x="6151563" y="303213"/>
            <a:ext cx="5721350" cy="5732462"/>
          </a:xfrm>
          <a:prstGeom prst="rect">
            <a:avLst/>
          </a:prstGeom>
          <a:noFill/>
          <a:ln>
            <a:noFill/>
          </a:ln>
        </p:spPr>
      </p:sp>
      <p:pic>
        <p:nvPicPr>
          <p:cNvPr descr="A close up of a logo&#10;&#10;Description automatically generated" id="46" name="Google Shape;46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19456" y="6245352"/>
            <a:ext cx="411480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Content text right">
  <p:cSld name="Picture Content text right"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1"/>
          <p:cNvSpPr txBox="1"/>
          <p:nvPr>
            <p:ph type="title"/>
          </p:nvPr>
        </p:nvSpPr>
        <p:spPr>
          <a:xfrm>
            <a:off x="6167438" y="302839"/>
            <a:ext cx="5705475" cy="37819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0" name="Google Shape;210;p31"/>
          <p:cNvSpPr txBox="1"/>
          <p:nvPr>
            <p:ph idx="1" type="body"/>
          </p:nvPr>
        </p:nvSpPr>
        <p:spPr>
          <a:xfrm>
            <a:off x="6167438" y="1825625"/>
            <a:ext cx="5705475" cy="42100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29718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80"/>
              <a:buChar char="•"/>
              <a:defRPr/>
            </a:lvl2pPr>
            <a:lvl3pPr indent="-29718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80"/>
              <a:buChar char="•"/>
              <a:defRPr/>
            </a:lvl3pPr>
            <a:lvl4pPr indent="-320039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40"/>
              <a:buChar char="–"/>
              <a:defRPr/>
            </a:lvl4pPr>
            <a:lvl5pPr indent="-320039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4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1" name="Google Shape;211;p31"/>
          <p:cNvSpPr txBox="1"/>
          <p:nvPr>
            <p:ph idx="10" type="dt"/>
          </p:nvPr>
        </p:nvSpPr>
        <p:spPr>
          <a:xfrm>
            <a:off x="9078912" y="6356350"/>
            <a:ext cx="18176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2" name="Google Shape;212;p31"/>
          <p:cNvSpPr txBox="1"/>
          <p:nvPr>
            <p:ph idx="11" type="ftr"/>
          </p:nvPr>
        </p:nvSpPr>
        <p:spPr>
          <a:xfrm>
            <a:off x="6151562" y="6355977"/>
            <a:ext cx="27955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3" name="Google Shape;213;p31"/>
          <p:cNvSpPr txBox="1"/>
          <p:nvPr>
            <p:ph idx="12" type="sldNum"/>
          </p:nvPr>
        </p:nvSpPr>
        <p:spPr>
          <a:xfrm>
            <a:off x="11465859" y="6356350"/>
            <a:ext cx="407054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4" name="Google Shape;214;p31"/>
          <p:cNvSpPr/>
          <p:nvPr>
            <p:ph idx="2" type="pic"/>
          </p:nvPr>
        </p:nvSpPr>
        <p:spPr>
          <a:xfrm>
            <a:off x="306388" y="303213"/>
            <a:ext cx="5721350" cy="5732462"/>
          </a:xfrm>
          <a:prstGeom prst="rect">
            <a:avLst/>
          </a:prstGeom>
          <a:noFill/>
          <a:ln>
            <a:noFill/>
          </a:ln>
        </p:spPr>
      </p:sp>
      <p:pic>
        <p:nvPicPr>
          <p:cNvPr descr="A close up of a logo&#10;&#10;Description automatically generated" id="215" name="Google Shape;215;p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19456" y="6245352"/>
            <a:ext cx="411480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rt Content text left">
  <p:cSld name="Chart Content text left"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2"/>
          <p:cNvSpPr txBox="1"/>
          <p:nvPr>
            <p:ph type="title"/>
          </p:nvPr>
        </p:nvSpPr>
        <p:spPr>
          <a:xfrm>
            <a:off x="314325" y="302839"/>
            <a:ext cx="5705475" cy="37819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8" name="Google Shape;218;p32"/>
          <p:cNvSpPr txBox="1"/>
          <p:nvPr>
            <p:ph idx="10" type="dt"/>
          </p:nvPr>
        </p:nvSpPr>
        <p:spPr>
          <a:xfrm>
            <a:off x="9078912" y="6356350"/>
            <a:ext cx="18176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9" name="Google Shape;219;p32"/>
          <p:cNvSpPr txBox="1"/>
          <p:nvPr>
            <p:ph idx="11" type="ftr"/>
          </p:nvPr>
        </p:nvSpPr>
        <p:spPr>
          <a:xfrm>
            <a:off x="6151562" y="6355977"/>
            <a:ext cx="27955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0" name="Google Shape;220;p32"/>
          <p:cNvSpPr txBox="1"/>
          <p:nvPr>
            <p:ph idx="12" type="sldNum"/>
          </p:nvPr>
        </p:nvSpPr>
        <p:spPr>
          <a:xfrm>
            <a:off x="11465859" y="6356350"/>
            <a:ext cx="407054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1" name="Google Shape;221;p32"/>
          <p:cNvSpPr txBox="1"/>
          <p:nvPr>
            <p:ph idx="1" type="body"/>
          </p:nvPr>
        </p:nvSpPr>
        <p:spPr>
          <a:xfrm>
            <a:off x="314325" y="1612900"/>
            <a:ext cx="4740275" cy="34496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29718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80"/>
              <a:buChar char="•"/>
              <a:defRPr/>
            </a:lvl2pPr>
            <a:lvl3pPr indent="-29718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80"/>
              <a:buChar char="•"/>
              <a:defRPr/>
            </a:lvl3pPr>
            <a:lvl4pPr indent="-320039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40"/>
              <a:buChar char="–"/>
              <a:defRPr/>
            </a:lvl4pPr>
            <a:lvl5pPr indent="-320039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4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A close up of a logo&#10;&#10;Description automatically generated" id="222" name="Google Shape;222;p3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19456" y="6245352"/>
            <a:ext cx="411480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rt Content text right">
  <p:cSld name="Chart Content text right"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3"/>
          <p:cNvSpPr txBox="1"/>
          <p:nvPr>
            <p:ph type="title"/>
          </p:nvPr>
        </p:nvSpPr>
        <p:spPr>
          <a:xfrm>
            <a:off x="6151563" y="302839"/>
            <a:ext cx="5705475" cy="37819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5" name="Google Shape;225;p33"/>
          <p:cNvSpPr txBox="1"/>
          <p:nvPr>
            <p:ph idx="10" type="dt"/>
          </p:nvPr>
        </p:nvSpPr>
        <p:spPr>
          <a:xfrm>
            <a:off x="9078912" y="6356350"/>
            <a:ext cx="18176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6" name="Google Shape;226;p33"/>
          <p:cNvSpPr txBox="1"/>
          <p:nvPr>
            <p:ph idx="11" type="ftr"/>
          </p:nvPr>
        </p:nvSpPr>
        <p:spPr>
          <a:xfrm>
            <a:off x="6151562" y="6355977"/>
            <a:ext cx="27955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7" name="Google Shape;227;p33"/>
          <p:cNvSpPr txBox="1"/>
          <p:nvPr>
            <p:ph idx="12" type="sldNum"/>
          </p:nvPr>
        </p:nvSpPr>
        <p:spPr>
          <a:xfrm>
            <a:off x="11465859" y="6356350"/>
            <a:ext cx="407054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8" name="Google Shape;228;p33"/>
          <p:cNvSpPr txBox="1"/>
          <p:nvPr>
            <p:ph idx="1" type="body"/>
          </p:nvPr>
        </p:nvSpPr>
        <p:spPr>
          <a:xfrm>
            <a:off x="6151563" y="1612900"/>
            <a:ext cx="4740275" cy="34496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29718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80"/>
              <a:buChar char="•"/>
              <a:defRPr/>
            </a:lvl2pPr>
            <a:lvl3pPr indent="-29718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80"/>
              <a:buChar char="•"/>
              <a:defRPr/>
            </a:lvl3pPr>
            <a:lvl4pPr indent="-320039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40"/>
              <a:buChar char="–"/>
              <a:defRPr/>
            </a:lvl4pPr>
            <a:lvl5pPr indent="-320039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4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A close up of a logo&#10;&#10;Description automatically generated" id="229" name="Google Shape;229;p3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19456" y="6245352"/>
            <a:ext cx="411480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4"/>
          <p:cNvSpPr txBox="1"/>
          <p:nvPr>
            <p:ph type="title"/>
          </p:nvPr>
        </p:nvSpPr>
        <p:spPr>
          <a:xfrm>
            <a:off x="314325" y="302839"/>
            <a:ext cx="11558588" cy="37819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2" name="Google Shape;232;p34"/>
          <p:cNvSpPr txBox="1"/>
          <p:nvPr>
            <p:ph idx="10" type="dt"/>
          </p:nvPr>
        </p:nvSpPr>
        <p:spPr>
          <a:xfrm>
            <a:off x="9078912" y="6356350"/>
            <a:ext cx="18176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3" name="Google Shape;233;p34"/>
          <p:cNvSpPr txBox="1"/>
          <p:nvPr>
            <p:ph idx="11" type="ftr"/>
          </p:nvPr>
        </p:nvSpPr>
        <p:spPr>
          <a:xfrm>
            <a:off x="6151562" y="6355977"/>
            <a:ext cx="27955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4" name="Google Shape;234;p34"/>
          <p:cNvSpPr txBox="1"/>
          <p:nvPr>
            <p:ph idx="12" type="sldNum"/>
          </p:nvPr>
        </p:nvSpPr>
        <p:spPr>
          <a:xfrm>
            <a:off x="11465859" y="6356350"/>
            <a:ext cx="407054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A close up of a logo&#10;&#10;Description automatically generated" id="235" name="Google Shape;235;p3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19456" y="6245352"/>
            <a:ext cx="411480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idebar Content text left">
  <p:cSld name="Sidebar Content text left"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5"/>
          <p:cNvSpPr txBox="1"/>
          <p:nvPr>
            <p:ph idx="1" type="body"/>
          </p:nvPr>
        </p:nvSpPr>
        <p:spPr>
          <a:xfrm>
            <a:off x="8947150" y="0"/>
            <a:ext cx="324008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0" lIns="457200" spcFirstLastPara="1" rIns="274300" wrap="square" tIns="1188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b="1" sz="60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960"/>
              <a:buFont typeface="Arial"/>
              <a:buNone/>
              <a:defRPr sz="1600">
                <a:solidFill>
                  <a:schemeClr val="lt1"/>
                </a:solidFill>
              </a:defRPr>
            </a:lvl2pPr>
            <a:lvl3pPr indent="-28956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960"/>
              <a:buChar char="•"/>
              <a:defRPr sz="1600">
                <a:solidFill>
                  <a:schemeClr val="lt1"/>
                </a:solidFill>
              </a:defRPr>
            </a:lvl3pPr>
            <a:lvl4pPr indent="-30988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80"/>
              <a:buChar char="–"/>
              <a:defRPr sz="16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960"/>
              <a:buFont typeface="Arial"/>
              <a:buNone/>
              <a:defRPr sz="1200" cap="none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8" name="Google Shape;238;p35"/>
          <p:cNvSpPr txBox="1"/>
          <p:nvPr>
            <p:ph type="title"/>
          </p:nvPr>
        </p:nvSpPr>
        <p:spPr>
          <a:xfrm>
            <a:off x="314325" y="302839"/>
            <a:ext cx="7783513" cy="37819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9" name="Google Shape;239;p35"/>
          <p:cNvSpPr txBox="1"/>
          <p:nvPr>
            <p:ph idx="10" type="dt"/>
          </p:nvPr>
        </p:nvSpPr>
        <p:spPr>
          <a:xfrm>
            <a:off x="9078912" y="6356350"/>
            <a:ext cx="18176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0" name="Google Shape;240;p35"/>
          <p:cNvSpPr txBox="1"/>
          <p:nvPr>
            <p:ph idx="11" type="ftr"/>
          </p:nvPr>
        </p:nvSpPr>
        <p:spPr>
          <a:xfrm>
            <a:off x="6151562" y="6355977"/>
            <a:ext cx="27955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1" name="Google Shape;241;p35"/>
          <p:cNvSpPr txBox="1"/>
          <p:nvPr>
            <p:ph idx="12" type="sldNum"/>
          </p:nvPr>
        </p:nvSpPr>
        <p:spPr>
          <a:xfrm>
            <a:off x="11465859" y="6356350"/>
            <a:ext cx="407054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2" name="Google Shape;242;p35"/>
          <p:cNvSpPr txBox="1"/>
          <p:nvPr>
            <p:ph idx="2" type="body"/>
          </p:nvPr>
        </p:nvSpPr>
        <p:spPr>
          <a:xfrm>
            <a:off x="314325" y="1612900"/>
            <a:ext cx="7783513" cy="34496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29718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80"/>
              <a:buChar char="•"/>
              <a:defRPr/>
            </a:lvl2pPr>
            <a:lvl3pPr indent="-29718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80"/>
              <a:buChar char="•"/>
              <a:defRPr/>
            </a:lvl3pPr>
            <a:lvl4pPr indent="-320039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40"/>
              <a:buChar char="–"/>
              <a:defRPr/>
            </a:lvl4pPr>
            <a:lvl5pPr indent="-320039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4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A close up of a logo&#10;&#10;Description automatically generated" id="243" name="Google Shape;243;p3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19456" y="6245352"/>
            <a:ext cx="411480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s with captions">
  <p:cSld name="Photos with captions"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6"/>
          <p:cNvSpPr txBox="1"/>
          <p:nvPr>
            <p:ph type="title"/>
          </p:nvPr>
        </p:nvSpPr>
        <p:spPr>
          <a:xfrm>
            <a:off x="314325" y="302839"/>
            <a:ext cx="11558588" cy="37819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6" name="Google Shape;246;p36"/>
          <p:cNvSpPr txBox="1"/>
          <p:nvPr>
            <p:ph idx="10" type="dt"/>
          </p:nvPr>
        </p:nvSpPr>
        <p:spPr>
          <a:xfrm>
            <a:off x="9078912" y="6356350"/>
            <a:ext cx="18176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7" name="Google Shape;247;p36"/>
          <p:cNvSpPr txBox="1"/>
          <p:nvPr>
            <p:ph idx="11" type="ftr"/>
          </p:nvPr>
        </p:nvSpPr>
        <p:spPr>
          <a:xfrm>
            <a:off x="6151562" y="6355977"/>
            <a:ext cx="27955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8" name="Google Shape;248;p36"/>
          <p:cNvSpPr txBox="1"/>
          <p:nvPr>
            <p:ph idx="12" type="sldNum"/>
          </p:nvPr>
        </p:nvSpPr>
        <p:spPr>
          <a:xfrm>
            <a:off x="11465859" y="6356350"/>
            <a:ext cx="407054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9" name="Google Shape;249;p36"/>
          <p:cNvSpPr/>
          <p:nvPr>
            <p:ph idx="2" type="pic"/>
          </p:nvPr>
        </p:nvSpPr>
        <p:spPr>
          <a:xfrm>
            <a:off x="314325" y="1287463"/>
            <a:ext cx="7666038" cy="4313237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250" name="Google Shape;250;p36"/>
          <p:cNvSpPr/>
          <p:nvPr>
            <p:ph idx="3" type="pic"/>
          </p:nvPr>
        </p:nvSpPr>
        <p:spPr>
          <a:xfrm>
            <a:off x="8097838" y="1287463"/>
            <a:ext cx="3775075" cy="2052637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251" name="Google Shape;251;p36"/>
          <p:cNvSpPr/>
          <p:nvPr>
            <p:ph idx="4" type="pic"/>
          </p:nvPr>
        </p:nvSpPr>
        <p:spPr>
          <a:xfrm>
            <a:off x="8097838" y="3509963"/>
            <a:ext cx="3775075" cy="2052637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252" name="Google Shape;252;p36"/>
          <p:cNvSpPr txBox="1"/>
          <p:nvPr>
            <p:ph idx="1" type="body"/>
          </p:nvPr>
        </p:nvSpPr>
        <p:spPr>
          <a:xfrm>
            <a:off x="314325" y="5753100"/>
            <a:ext cx="7666038" cy="2825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cap="none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720"/>
              <a:buFont typeface="Arial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720"/>
              <a:buFont typeface="Arial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960"/>
              <a:buFont typeface="Arial"/>
              <a:buNone/>
              <a:defRPr sz="12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960"/>
              <a:buFont typeface="Arial"/>
              <a:buNone/>
              <a:defRPr sz="12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A close up of a logo&#10;&#10;Description automatically generated" id="253" name="Google Shape;253;p3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19456" y="6245352"/>
            <a:ext cx="411480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s with captions 2">
  <p:cSld name="Photos with captions 2"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7"/>
          <p:cNvSpPr txBox="1"/>
          <p:nvPr>
            <p:ph type="title"/>
          </p:nvPr>
        </p:nvSpPr>
        <p:spPr>
          <a:xfrm>
            <a:off x="314325" y="302839"/>
            <a:ext cx="11558588" cy="37819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6" name="Google Shape;256;p37"/>
          <p:cNvSpPr txBox="1"/>
          <p:nvPr>
            <p:ph idx="10" type="dt"/>
          </p:nvPr>
        </p:nvSpPr>
        <p:spPr>
          <a:xfrm>
            <a:off x="9078912" y="6356350"/>
            <a:ext cx="18176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7" name="Google Shape;257;p37"/>
          <p:cNvSpPr txBox="1"/>
          <p:nvPr>
            <p:ph idx="11" type="ftr"/>
          </p:nvPr>
        </p:nvSpPr>
        <p:spPr>
          <a:xfrm>
            <a:off x="6151562" y="6355977"/>
            <a:ext cx="27955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8" name="Google Shape;258;p37"/>
          <p:cNvSpPr txBox="1"/>
          <p:nvPr>
            <p:ph idx="12" type="sldNum"/>
          </p:nvPr>
        </p:nvSpPr>
        <p:spPr>
          <a:xfrm>
            <a:off x="11465859" y="6356350"/>
            <a:ext cx="407054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59" name="Google Shape;259;p37"/>
          <p:cNvSpPr/>
          <p:nvPr>
            <p:ph idx="2" type="pic"/>
          </p:nvPr>
        </p:nvSpPr>
        <p:spPr>
          <a:xfrm>
            <a:off x="314325" y="1287463"/>
            <a:ext cx="5713413" cy="4313237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260" name="Google Shape;260;p37"/>
          <p:cNvSpPr txBox="1"/>
          <p:nvPr>
            <p:ph idx="1" type="body"/>
          </p:nvPr>
        </p:nvSpPr>
        <p:spPr>
          <a:xfrm>
            <a:off x="314325" y="5753100"/>
            <a:ext cx="7666038" cy="2825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cap="none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720"/>
              <a:buFont typeface="Arial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720"/>
              <a:buFont typeface="Arial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960"/>
              <a:buFont typeface="Arial"/>
              <a:buNone/>
              <a:defRPr sz="12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960"/>
              <a:buFont typeface="Arial"/>
              <a:buNone/>
              <a:defRPr sz="12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1" name="Google Shape;261;p37"/>
          <p:cNvSpPr/>
          <p:nvPr>
            <p:ph idx="3" type="pic"/>
          </p:nvPr>
        </p:nvSpPr>
        <p:spPr>
          <a:xfrm>
            <a:off x="6143625" y="1287463"/>
            <a:ext cx="5713413" cy="4313237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pic>
        <p:nvPicPr>
          <p:cNvPr descr="A close up of a logo&#10;&#10;Description automatically generated" id="262" name="Google Shape;262;p3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19456" y="6245352"/>
            <a:ext cx="411480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am with titles">
  <p:cSld name="Team with titles"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8"/>
          <p:cNvSpPr txBox="1"/>
          <p:nvPr>
            <p:ph type="title"/>
          </p:nvPr>
        </p:nvSpPr>
        <p:spPr>
          <a:xfrm>
            <a:off x="314325" y="302839"/>
            <a:ext cx="11558588" cy="37819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5" name="Google Shape;265;p38"/>
          <p:cNvSpPr txBox="1"/>
          <p:nvPr>
            <p:ph idx="10" type="dt"/>
          </p:nvPr>
        </p:nvSpPr>
        <p:spPr>
          <a:xfrm>
            <a:off x="9078912" y="6356350"/>
            <a:ext cx="18176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6" name="Google Shape;266;p38"/>
          <p:cNvSpPr txBox="1"/>
          <p:nvPr>
            <p:ph idx="11" type="ftr"/>
          </p:nvPr>
        </p:nvSpPr>
        <p:spPr>
          <a:xfrm>
            <a:off x="6151562" y="6355977"/>
            <a:ext cx="27955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7" name="Google Shape;267;p38"/>
          <p:cNvSpPr txBox="1"/>
          <p:nvPr>
            <p:ph idx="12" type="sldNum"/>
          </p:nvPr>
        </p:nvSpPr>
        <p:spPr>
          <a:xfrm>
            <a:off x="11465859" y="6356350"/>
            <a:ext cx="407054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8" name="Google Shape;268;p38"/>
          <p:cNvSpPr/>
          <p:nvPr>
            <p:ph idx="2" type="pic"/>
          </p:nvPr>
        </p:nvSpPr>
        <p:spPr>
          <a:xfrm>
            <a:off x="314326" y="1287463"/>
            <a:ext cx="3760788" cy="4313237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269" name="Google Shape;269;p38"/>
          <p:cNvSpPr txBox="1"/>
          <p:nvPr>
            <p:ph idx="1" type="body"/>
          </p:nvPr>
        </p:nvSpPr>
        <p:spPr>
          <a:xfrm>
            <a:off x="314325" y="5753100"/>
            <a:ext cx="3760788" cy="2825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sz="1200" cap="none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720"/>
              <a:buFont typeface="Arial"/>
              <a:buNone/>
              <a:defRPr b="1" sz="1200" cap="none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720"/>
              <a:buFont typeface="Arial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960"/>
              <a:buFont typeface="Arial"/>
              <a:buNone/>
              <a:defRPr sz="12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960"/>
              <a:buFont typeface="Arial"/>
              <a:buNone/>
              <a:defRPr sz="12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0" name="Google Shape;270;p38"/>
          <p:cNvSpPr/>
          <p:nvPr>
            <p:ph idx="3" type="pic"/>
          </p:nvPr>
        </p:nvSpPr>
        <p:spPr>
          <a:xfrm>
            <a:off x="4213226" y="1287463"/>
            <a:ext cx="3760788" cy="4313237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271" name="Google Shape;271;p38"/>
          <p:cNvSpPr/>
          <p:nvPr>
            <p:ph idx="4" type="pic"/>
          </p:nvPr>
        </p:nvSpPr>
        <p:spPr>
          <a:xfrm>
            <a:off x="8124826" y="1287463"/>
            <a:ext cx="3760788" cy="4313237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272" name="Google Shape;272;p38"/>
          <p:cNvSpPr txBox="1"/>
          <p:nvPr>
            <p:ph idx="5" type="body"/>
          </p:nvPr>
        </p:nvSpPr>
        <p:spPr>
          <a:xfrm>
            <a:off x="4225925" y="5753100"/>
            <a:ext cx="3760788" cy="2825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sz="1200" cap="none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720"/>
              <a:buFont typeface="Arial"/>
              <a:buNone/>
              <a:defRPr b="1" sz="1200" cap="none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720"/>
              <a:buFont typeface="Arial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960"/>
              <a:buFont typeface="Arial"/>
              <a:buNone/>
              <a:defRPr sz="12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960"/>
              <a:buFont typeface="Arial"/>
              <a:buNone/>
              <a:defRPr sz="12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3" name="Google Shape;273;p38"/>
          <p:cNvSpPr txBox="1"/>
          <p:nvPr>
            <p:ph idx="6" type="body"/>
          </p:nvPr>
        </p:nvSpPr>
        <p:spPr>
          <a:xfrm>
            <a:off x="8099425" y="5753100"/>
            <a:ext cx="3760788" cy="2825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sz="1200" cap="none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720"/>
              <a:buFont typeface="Arial"/>
              <a:buNone/>
              <a:defRPr b="1" sz="1200" cap="none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720"/>
              <a:buFont typeface="Arial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960"/>
              <a:buFont typeface="Arial"/>
              <a:buNone/>
              <a:defRPr sz="12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960"/>
              <a:buFont typeface="Arial"/>
              <a:buNone/>
              <a:defRPr sz="12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A close up of a logo&#10;&#10;Description automatically generated" id="274" name="Google Shape;274;p3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19456" y="6245352"/>
            <a:ext cx="411480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image with title and black text">
  <p:cSld name="Full image with title and black text"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39"/>
          <p:cNvSpPr/>
          <p:nvPr>
            <p:ph idx="2" type="pic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277" name="Google Shape;277;p39"/>
          <p:cNvSpPr txBox="1"/>
          <p:nvPr>
            <p:ph type="title"/>
          </p:nvPr>
        </p:nvSpPr>
        <p:spPr>
          <a:xfrm>
            <a:off x="314325" y="302839"/>
            <a:ext cx="11558588" cy="37819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8" name="Google Shape;278;p39"/>
          <p:cNvSpPr txBox="1"/>
          <p:nvPr>
            <p:ph idx="10" type="dt"/>
          </p:nvPr>
        </p:nvSpPr>
        <p:spPr>
          <a:xfrm>
            <a:off x="9078912" y="6356350"/>
            <a:ext cx="18176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9" name="Google Shape;279;p39"/>
          <p:cNvSpPr txBox="1"/>
          <p:nvPr>
            <p:ph idx="11" type="ftr"/>
          </p:nvPr>
        </p:nvSpPr>
        <p:spPr>
          <a:xfrm>
            <a:off x="6151562" y="6355977"/>
            <a:ext cx="27955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0" name="Google Shape;280;p39"/>
          <p:cNvSpPr txBox="1"/>
          <p:nvPr>
            <p:ph idx="12" type="sldNum"/>
          </p:nvPr>
        </p:nvSpPr>
        <p:spPr>
          <a:xfrm>
            <a:off x="11465859" y="6356350"/>
            <a:ext cx="407054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81" name="Google Shape;281;p39"/>
          <p:cNvSpPr txBox="1"/>
          <p:nvPr>
            <p:ph idx="1" type="body"/>
          </p:nvPr>
        </p:nvSpPr>
        <p:spPr>
          <a:xfrm>
            <a:off x="314325" y="1638300"/>
            <a:ext cx="3760788" cy="44058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1pPr>
            <a:lvl2pPr indent="-28956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960"/>
              <a:buChar char="•"/>
              <a:defRPr sz="1600"/>
            </a:lvl2pPr>
            <a:lvl3pPr indent="-28956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960"/>
              <a:buChar char="•"/>
              <a:defRPr sz="1600"/>
            </a:lvl3pPr>
            <a:lvl4pPr indent="-30988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80"/>
              <a:buChar char="–"/>
              <a:defRPr sz="1600"/>
            </a:lvl4pPr>
            <a:lvl5pPr indent="-309879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80"/>
              <a:buChar char="–"/>
              <a:defRPr sz="16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A close up of a sign&#10;&#10;Description automatically generated" id="282" name="Google Shape;282;p3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19456" y="6245352"/>
            <a:ext cx="411480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Full image with title and white text">
  <p:cSld name="1_Full image with title and white text"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40"/>
          <p:cNvSpPr/>
          <p:nvPr>
            <p:ph idx="2" type="pic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285" name="Google Shape;285;p40"/>
          <p:cNvSpPr txBox="1"/>
          <p:nvPr>
            <p:ph type="title"/>
          </p:nvPr>
        </p:nvSpPr>
        <p:spPr>
          <a:xfrm>
            <a:off x="314325" y="302839"/>
            <a:ext cx="11558588" cy="37819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6" name="Google Shape;286;p40"/>
          <p:cNvSpPr txBox="1"/>
          <p:nvPr>
            <p:ph idx="10" type="dt"/>
          </p:nvPr>
        </p:nvSpPr>
        <p:spPr>
          <a:xfrm>
            <a:off x="9078912" y="6356350"/>
            <a:ext cx="18176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7" name="Google Shape;287;p40"/>
          <p:cNvSpPr txBox="1"/>
          <p:nvPr>
            <p:ph idx="11" type="ftr"/>
          </p:nvPr>
        </p:nvSpPr>
        <p:spPr>
          <a:xfrm>
            <a:off x="6151562" y="6355977"/>
            <a:ext cx="27955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8" name="Google Shape;288;p40"/>
          <p:cNvSpPr txBox="1"/>
          <p:nvPr>
            <p:ph idx="12" type="sldNum"/>
          </p:nvPr>
        </p:nvSpPr>
        <p:spPr>
          <a:xfrm>
            <a:off x="11465859" y="6356350"/>
            <a:ext cx="407054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89" name="Google Shape;289;p40"/>
          <p:cNvSpPr txBox="1"/>
          <p:nvPr>
            <p:ph idx="1" type="body"/>
          </p:nvPr>
        </p:nvSpPr>
        <p:spPr>
          <a:xfrm>
            <a:off x="314325" y="1638299"/>
            <a:ext cx="3760788" cy="43973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>
                <a:solidFill>
                  <a:schemeClr val="lt1"/>
                </a:solidFill>
              </a:defRPr>
            </a:lvl1pPr>
            <a:lvl2pPr indent="-28956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960"/>
              <a:buChar char="•"/>
              <a:defRPr sz="1600">
                <a:solidFill>
                  <a:schemeClr val="lt1"/>
                </a:solidFill>
              </a:defRPr>
            </a:lvl2pPr>
            <a:lvl3pPr indent="-28956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960"/>
              <a:buChar char="•"/>
              <a:defRPr sz="1600">
                <a:solidFill>
                  <a:schemeClr val="lt1"/>
                </a:solidFill>
              </a:defRPr>
            </a:lvl3pPr>
            <a:lvl4pPr indent="-30988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80"/>
              <a:buChar char="–"/>
              <a:defRPr sz="1600">
                <a:solidFill>
                  <a:schemeClr val="lt1"/>
                </a:solidFill>
              </a:defRPr>
            </a:lvl4pPr>
            <a:lvl5pPr indent="-309879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80"/>
              <a:buChar char="–"/>
              <a:defRPr sz="16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A close up of a sign&#10;&#10;Description automatically generated" id="290" name="Google Shape;290;p4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19456" y="6245352"/>
            <a:ext cx="411480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4"/>
          <p:cNvSpPr txBox="1"/>
          <p:nvPr>
            <p:ph type="title"/>
          </p:nvPr>
        </p:nvSpPr>
        <p:spPr>
          <a:xfrm>
            <a:off x="314325" y="302839"/>
            <a:ext cx="11558588" cy="37819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4"/>
          <p:cNvSpPr txBox="1"/>
          <p:nvPr>
            <p:ph idx="1" type="body"/>
          </p:nvPr>
        </p:nvSpPr>
        <p:spPr>
          <a:xfrm>
            <a:off x="314325" y="1828800"/>
            <a:ext cx="11558588" cy="42068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29718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80"/>
              <a:buChar char="•"/>
              <a:defRPr/>
            </a:lvl2pPr>
            <a:lvl3pPr indent="-29718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80"/>
              <a:buChar char="•"/>
              <a:defRPr/>
            </a:lvl3pPr>
            <a:lvl4pPr indent="-320039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40"/>
              <a:buChar char="–"/>
              <a:defRPr/>
            </a:lvl4pPr>
            <a:lvl5pPr indent="-320039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4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14"/>
          <p:cNvSpPr txBox="1"/>
          <p:nvPr>
            <p:ph idx="10" type="dt"/>
          </p:nvPr>
        </p:nvSpPr>
        <p:spPr>
          <a:xfrm>
            <a:off x="9078912" y="6356350"/>
            <a:ext cx="18176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4"/>
          <p:cNvSpPr txBox="1"/>
          <p:nvPr>
            <p:ph idx="11" type="ftr"/>
          </p:nvPr>
        </p:nvSpPr>
        <p:spPr>
          <a:xfrm>
            <a:off x="6151562" y="6355977"/>
            <a:ext cx="27955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4"/>
          <p:cNvSpPr txBox="1"/>
          <p:nvPr>
            <p:ph idx="12" type="sldNum"/>
          </p:nvPr>
        </p:nvSpPr>
        <p:spPr>
          <a:xfrm>
            <a:off x="11465859" y="6356350"/>
            <a:ext cx="407054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A close up of a logo&#10;&#10;Description automatically generated" id="53" name="Google Shape;53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19456" y="6245352"/>
            <a:ext cx="411480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41"/>
          <p:cNvSpPr txBox="1"/>
          <p:nvPr>
            <p:ph idx="10" type="dt"/>
          </p:nvPr>
        </p:nvSpPr>
        <p:spPr>
          <a:xfrm>
            <a:off x="9078912" y="6356350"/>
            <a:ext cx="18176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3" name="Google Shape;293;p41"/>
          <p:cNvSpPr txBox="1"/>
          <p:nvPr>
            <p:ph idx="11" type="ftr"/>
          </p:nvPr>
        </p:nvSpPr>
        <p:spPr>
          <a:xfrm>
            <a:off x="6151562" y="6355977"/>
            <a:ext cx="27955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4" name="Google Shape;294;p41"/>
          <p:cNvSpPr txBox="1"/>
          <p:nvPr>
            <p:ph idx="12" type="sldNum"/>
          </p:nvPr>
        </p:nvSpPr>
        <p:spPr>
          <a:xfrm>
            <a:off x="11465859" y="6356350"/>
            <a:ext cx="407054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A close up of a logo&#10;&#10;Description automatically generated" id="295" name="Google Shape;295;p4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19456" y="6245352"/>
            <a:ext cx="411480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WORLD MAP">
  <p:cSld name="WORLD MAP">
    <p:bg>
      <p:bgPr>
        <a:solidFill>
          <a:srgbClr val="2B008C"/>
        </a:solidFill>
      </p:bgPr>
    </p:bg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42"/>
          <p:cNvSpPr txBox="1"/>
          <p:nvPr>
            <p:ph idx="10" type="dt"/>
          </p:nvPr>
        </p:nvSpPr>
        <p:spPr>
          <a:xfrm>
            <a:off x="9078912" y="6356350"/>
            <a:ext cx="18176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8" name="Google Shape;298;p42"/>
          <p:cNvSpPr txBox="1"/>
          <p:nvPr>
            <p:ph idx="11" type="ftr"/>
          </p:nvPr>
        </p:nvSpPr>
        <p:spPr>
          <a:xfrm>
            <a:off x="6151562" y="6355977"/>
            <a:ext cx="27955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9" name="Google Shape;299;p42"/>
          <p:cNvSpPr txBox="1"/>
          <p:nvPr>
            <p:ph idx="12" type="sldNum"/>
          </p:nvPr>
        </p:nvSpPr>
        <p:spPr>
          <a:xfrm>
            <a:off x="11465859" y="6356350"/>
            <a:ext cx="407054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00" name="Google Shape;300;p4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05118" y="718540"/>
            <a:ext cx="11412636" cy="565626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lose up of a sign&#10;&#10;Description automatically generated" id="301" name="Google Shape;301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9456" y="6245352"/>
            <a:ext cx="411480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PAGE TANGERINE COMMUNITY">
  <p:cSld name="QUOTE PAGE TANGERINE COMMUNITY">
    <p:bg>
      <p:bgPr>
        <a:solidFill>
          <a:schemeClr val="accent1"/>
        </a:solidFill>
      </p:bgPr>
    </p:bg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43"/>
          <p:cNvSpPr/>
          <p:nvPr/>
        </p:nvSpPr>
        <p:spPr>
          <a:xfrm>
            <a:off x="0" y="6080499"/>
            <a:ext cx="764088" cy="764088"/>
          </a:xfrm>
          <a:prstGeom prst="rect">
            <a:avLst/>
          </a:prstGeom>
          <a:solidFill>
            <a:srgbClr val="FF610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p43"/>
          <p:cNvSpPr txBox="1"/>
          <p:nvPr>
            <p:ph idx="10" type="dt"/>
          </p:nvPr>
        </p:nvSpPr>
        <p:spPr>
          <a:xfrm>
            <a:off x="9078912" y="6356350"/>
            <a:ext cx="18176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5" name="Google Shape;305;p43"/>
          <p:cNvSpPr txBox="1"/>
          <p:nvPr>
            <p:ph idx="11" type="ftr"/>
          </p:nvPr>
        </p:nvSpPr>
        <p:spPr>
          <a:xfrm>
            <a:off x="6151562" y="6355977"/>
            <a:ext cx="27955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6" name="Google Shape;306;p43"/>
          <p:cNvSpPr txBox="1"/>
          <p:nvPr>
            <p:ph idx="12" type="sldNum"/>
          </p:nvPr>
        </p:nvSpPr>
        <p:spPr>
          <a:xfrm>
            <a:off x="11465859" y="6356350"/>
            <a:ext cx="407054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7" name="Google Shape;307;p43"/>
          <p:cNvSpPr txBox="1"/>
          <p:nvPr>
            <p:ph idx="1" type="body"/>
          </p:nvPr>
        </p:nvSpPr>
        <p:spPr>
          <a:xfrm>
            <a:off x="314326" y="341313"/>
            <a:ext cx="4740274" cy="11414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125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cap="none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840"/>
              <a:buFont typeface="Arial"/>
              <a:buNone/>
              <a:defRPr b="1" sz="1400" cap="none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840"/>
              <a:buFont typeface="Arial"/>
              <a:buNone/>
              <a:defRPr sz="1400" cap="none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560"/>
              <a:buFont typeface="Arial"/>
              <a:buNone/>
              <a:defRPr sz="32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560"/>
              <a:buFont typeface="Arial"/>
              <a:buNone/>
              <a:defRPr sz="3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A close up of a sign&#10;&#10;Description automatically generated" id="308" name="Google Shape;308;p4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19456" y="6245352"/>
            <a:ext cx="411480" cy="41148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9" name="Google Shape;309;p43"/>
          <p:cNvGrpSpPr/>
          <p:nvPr/>
        </p:nvGrpSpPr>
        <p:grpSpPr>
          <a:xfrm>
            <a:off x="6151563" y="-1058863"/>
            <a:ext cx="7164388" cy="7162801"/>
            <a:chOff x="3875" y="-667"/>
            <a:chExt cx="4513" cy="4512"/>
          </a:xfrm>
        </p:grpSpPr>
        <p:sp>
          <p:nvSpPr>
            <p:cNvPr id="310" name="Google Shape;310;p43"/>
            <p:cNvSpPr/>
            <p:nvPr/>
          </p:nvSpPr>
          <p:spPr>
            <a:xfrm>
              <a:off x="3875" y="-667"/>
              <a:ext cx="4498" cy="4497"/>
            </a:xfrm>
            <a:prstGeom prst="rect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" name="Google Shape;311;p43"/>
            <p:cNvSpPr/>
            <p:nvPr/>
          </p:nvSpPr>
          <p:spPr>
            <a:xfrm>
              <a:off x="3875" y="-667"/>
              <a:ext cx="1503" cy="1503"/>
            </a:xfrm>
            <a:custGeom>
              <a:rect b="b" l="l" r="r" t="t"/>
              <a:pathLst>
                <a:path extrusionOk="0" h="959" w="959">
                  <a:moveTo>
                    <a:pt x="959" y="479"/>
                  </a:moveTo>
                  <a:lnTo>
                    <a:pt x="959" y="479"/>
                  </a:lnTo>
                  <a:cubicBezTo>
                    <a:pt x="959" y="744"/>
                    <a:pt x="745" y="959"/>
                    <a:pt x="479" y="959"/>
                  </a:cubicBezTo>
                  <a:cubicBezTo>
                    <a:pt x="214" y="959"/>
                    <a:pt x="0" y="744"/>
                    <a:pt x="0" y="479"/>
                  </a:cubicBezTo>
                  <a:cubicBezTo>
                    <a:pt x="0" y="213"/>
                    <a:pt x="214" y="0"/>
                    <a:pt x="479" y="0"/>
                  </a:cubicBezTo>
                  <a:cubicBezTo>
                    <a:pt x="745" y="0"/>
                    <a:pt x="959" y="213"/>
                    <a:pt x="959" y="4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" name="Google Shape;312;p43"/>
            <p:cNvSpPr/>
            <p:nvPr/>
          </p:nvSpPr>
          <p:spPr>
            <a:xfrm>
              <a:off x="5378" y="-667"/>
              <a:ext cx="1505" cy="1503"/>
            </a:xfrm>
            <a:custGeom>
              <a:rect b="b" l="l" r="r" t="t"/>
              <a:pathLst>
                <a:path extrusionOk="0" h="959" w="960">
                  <a:moveTo>
                    <a:pt x="960" y="479"/>
                  </a:moveTo>
                  <a:lnTo>
                    <a:pt x="960" y="479"/>
                  </a:lnTo>
                  <a:cubicBezTo>
                    <a:pt x="960" y="744"/>
                    <a:pt x="746" y="959"/>
                    <a:pt x="480" y="959"/>
                  </a:cubicBezTo>
                  <a:cubicBezTo>
                    <a:pt x="215" y="959"/>
                    <a:pt x="0" y="744"/>
                    <a:pt x="0" y="479"/>
                  </a:cubicBezTo>
                  <a:cubicBezTo>
                    <a:pt x="0" y="213"/>
                    <a:pt x="215" y="0"/>
                    <a:pt x="480" y="0"/>
                  </a:cubicBezTo>
                  <a:cubicBezTo>
                    <a:pt x="746" y="0"/>
                    <a:pt x="960" y="213"/>
                    <a:pt x="960" y="4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" name="Google Shape;313;p43"/>
            <p:cNvSpPr/>
            <p:nvPr/>
          </p:nvSpPr>
          <p:spPr>
            <a:xfrm>
              <a:off x="6883" y="-667"/>
              <a:ext cx="1505" cy="1503"/>
            </a:xfrm>
            <a:custGeom>
              <a:rect b="b" l="l" r="r" t="t"/>
              <a:pathLst>
                <a:path extrusionOk="0" h="959" w="960">
                  <a:moveTo>
                    <a:pt x="960" y="479"/>
                  </a:moveTo>
                  <a:lnTo>
                    <a:pt x="960" y="479"/>
                  </a:lnTo>
                  <a:cubicBezTo>
                    <a:pt x="960" y="744"/>
                    <a:pt x="746" y="959"/>
                    <a:pt x="480" y="959"/>
                  </a:cubicBezTo>
                  <a:cubicBezTo>
                    <a:pt x="215" y="959"/>
                    <a:pt x="0" y="744"/>
                    <a:pt x="0" y="479"/>
                  </a:cubicBezTo>
                  <a:cubicBezTo>
                    <a:pt x="0" y="213"/>
                    <a:pt x="215" y="0"/>
                    <a:pt x="480" y="0"/>
                  </a:cubicBezTo>
                  <a:cubicBezTo>
                    <a:pt x="746" y="0"/>
                    <a:pt x="960" y="213"/>
                    <a:pt x="960" y="4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" name="Google Shape;314;p43"/>
            <p:cNvSpPr/>
            <p:nvPr/>
          </p:nvSpPr>
          <p:spPr>
            <a:xfrm>
              <a:off x="3875" y="836"/>
              <a:ext cx="1503" cy="1505"/>
            </a:xfrm>
            <a:custGeom>
              <a:rect b="b" l="l" r="r" t="t"/>
              <a:pathLst>
                <a:path extrusionOk="0" h="960" w="959">
                  <a:moveTo>
                    <a:pt x="959" y="480"/>
                  </a:moveTo>
                  <a:lnTo>
                    <a:pt x="959" y="480"/>
                  </a:lnTo>
                  <a:cubicBezTo>
                    <a:pt x="959" y="745"/>
                    <a:pt x="745" y="960"/>
                    <a:pt x="479" y="960"/>
                  </a:cubicBezTo>
                  <a:cubicBezTo>
                    <a:pt x="214" y="960"/>
                    <a:pt x="0" y="745"/>
                    <a:pt x="0" y="480"/>
                  </a:cubicBezTo>
                  <a:cubicBezTo>
                    <a:pt x="0" y="214"/>
                    <a:pt x="214" y="0"/>
                    <a:pt x="479" y="0"/>
                  </a:cubicBezTo>
                  <a:cubicBezTo>
                    <a:pt x="745" y="0"/>
                    <a:pt x="959" y="214"/>
                    <a:pt x="959" y="4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" name="Google Shape;315;p43"/>
            <p:cNvSpPr/>
            <p:nvPr/>
          </p:nvSpPr>
          <p:spPr>
            <a:xfrm>
              <a:off x="5378" y="836"/>
              <a:ext cx="1505" cy="1505"/>
            </a:xfrm>
            <a:custGeom>
              <a:rect b="b" l="l" r="r" t="t"/>
              <a:pathLst>
                <a:path extrusionOk="0" h="960" w="960">
                  <a:moveTo>
                    <a:pt x="960" y="480"/>
                  </a:moveTo>
                  <a:lnTo>
                    <a:pt x="960" y="480"/>
                  </a:lnTo>
                  <a:cubicBezTo>
                    <a:pt x="960" y="745"/>
                    <a:pt x="746" y="960"/>
                    <a:pt x="480" y="960"/>
                  </a:cubicBezTo>
                  <a:cubicBezTo>
                    <a:pt x="215" y="960"/>
                    <a:pt x="0" y="745"/>
                    <a:pt x="0" y="480"/>
                  </a:cubicBezTo>
                  <a:cubicBezTo>
                    <a:pt x="0" y="214"/>
                    <a:pt x="215" y="0"/>
                    <a:pt x="480" y="0"/>
                  </a:cubicBezTo>
                  <a:cubicBezTo>
                    <a:pt x="746" y="0"/>
                    <a:pt x="960" y="214"/>
                    <a:pt x="960" y="4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" name="Google Shape;316;p43"/>
            <p:cNvSpPr/>
            <p:nvPr/>
          </p:nvSpPr>
          <p:spPr>
            <a:xfrm>
              <a:off x="6883" y="836"/>
              <a:ext cx="1505" cy="1505"/>
            </a:xfrm>
            <a:custGeom>
              <a:rect b="b" l="l" r="r" t="t"/>
              <a:pathLst>
                <a:path extrusionOk="0" h="960" w="960">
                  <a:moveTo>
                    <a:pt x="960" y="480"/>
                  </a:moveTo>
                  <a:lnTo>
                    <a:pt x="960" y="480"/>
                  </a:lnTo>
                  <a:cubicBezTo>
                    <a:pt x="960" y="745"/>
                    <a:pt x="746" y="960"/>
                    <a:pt x="480" y="960"/>
                  </a:cubicBezTo>
                  <a:cubicBezTo>
                    <a:pt x="215" y="960"/>
                    <a:pt x="0" y="745"/>
                    <a:pt x="0" y="480"/>
                  </a:cubicBezTo>
                  <a:cubicBezTo>
                    <a:pt x="0" y="214"/>
                    <a:pt x="215" y="0"/>
                    <a:pt x="480" y="0"/>
                  </a:cubicBezTo>
                  <a:cubicBezTo>
                    <a:pt x="746" y="0"/>
                    <a:pt x="960" y="214"/>
                    <a:pt x="960" y="4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" name="Google Shape;317;p43"/>
            <p:cNvSpPr/>
            <p:nvPr/>
          </p:nvSpPr>
          <p:spPr>
            <a:xfrm>
              <a:off x="3875" y="2341"/>
              <a:ext cx="1503" cy="1504"/>
            </a:xfrm>
            <a:custGeom>
              <a:rect b="b" l="l" r="r" t="t"/>
              <a:pathLst>
                <a:path extrusionOk="0" h="960" w="959">
                  <a:moveTo>
                    <a:pt x="959" y="480"/>
                  </a:moveTo>
                  <a:lnTo>
                    <a:pt x="959" y="480"/>
                  </a:lnTo>
                  <a:cubicBezTo>
                    <a:pt x="959" y="745"/>
                    <a:pt x="745" y="960"/>
                    <a:pt x="479" y="960"/>
                  </a:cubicBezTo>
                  <a:cubicBezTo>
                    <a:pt x="214" y="960"/>
                    <a:pt x="0" y="745"/>
                    <a:pt x="0" y="480"/>
                  </a:cubicBezTo>
                  <a:cubicBezTo>
                    <a:pt x="0" y="214"/>
                    <a:pt x="214" y="0"/>
                    <a:pt x="479" y="0"/>
                  </a:cubicBezTo>
                  <a:cubicBezTo>
                    <a:pt x="745" y="0"/>
                    <a:pt x="959" y="214"/>
                    <a:pt x="959" y="4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" name="Google Shape;318;p43"/>
            <p:cNvSpPr/>
            <p:nvPr/>
          </p:nvSpPr>
          <p:spPr>
            <a:xfrm>
              <a:off x="5378" y="2341"/>
              <a:ext cx="1505" cy="1504"/>
            </a:xfrm>
            <a:custGeom>
              <a:rect b="b" l="l" r="r" t="t"/>
              <a:pathLst>
                <a:path extrusionOk="0" h="960" w="960">
                  <a:moveTo>
                    <a:pt x="960" y="480"/>
                  </a:moveTo>
                  <a:lnTo>
                    <a:pt x="960" y="480"/>
                  </a:lnTo>
                  <a:cubicBezTo>
                    <a:pt x="960" y="745"/>
                    <a:pt x="746" y="960"/>
                    <a:pt x="480" y="960"/>
                  </a:cubicBezTo>
                  <a:cubicBezTo>
                    <a:pt x="215" y="960"/>
                    <a:pt x="0" y="745"/>
                    <a:pt x="0" y="480"/>
                  </a:cubicBezTo>
                  <a:cubicBezTo>
                    <a:pt x="0" y="214"/>
                    <a:pt x="215" y="0"/>
                    <a:pt x="480" y="0"/>
                  </a:cubicBezTo>
                  <a:cubicBezTo>
                    <a:pt x="746" y="0"/>
                    <a:pt x="960" y="214"/>
                    <a:pt x="960" y="4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" name="Google Shape;319;p43"/>
            <p:cNvSpPr/>
            <p:nvPr/>
          </p:nvSpPr>
          <p:spPr>
            <a:xfrm>
              <a:off x="6883" y="2341"/>
              <a:ext cx="1505" cy="1504"/>
            </a:xfrm>
            <a:custGeom>
              <a:rect b="b" l="l" r="r" t="t"/>
              <a:pathLst>
                <a:path extrusionOk="0" h="960" w="960">
                  <a:moveTo>
                    <a:pt x="960" y="480"/>
                  </a:moveTo>
                  <a:lnTo>
                    <a:pt x="960" y="480"/>
                  </a:lnTo>
                  <a:cubicBezTo>
                    <a:pt x="960" y="745"/>
                    <a:pt x="746" y="960"/>
                    <a:pt x="480" y="960"/>
                  </a:cubicBezTo>
                  <a:cubicBezTo>
                    <a:pt x="215" y="960"/>
                    <a:pt x="0" y="745"/>
                    <a:pt x="0" y="480"/>
                  </a:cubicBezTo>
                  <a:cubicBezTo>
                    <a:pt x="0" y="214"/>
                    <a:pt x="215" y="0"/>
                    <a:pt x="480" y="0"/>
                  </a:cubicBezTo>
                  <a:cubicBezTo>
                    <a:pt x="746" y="0"/>
                    <a:pt x="960" y="214"/>
                    <a:pt x="960" y="4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PAGE IMAGE">
  <p:cSld name="QUOTE PAGE IMAGE"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44"/>
          <p:cNvSpPr/>
          <p:nvPr>
            <p:ph idx="2" type="pic"/>
          </p:nvPr>
        </p:nvSpPr>
        <p:spPr>
          <a:xfrm>
            <a:off x="4191000" y="0"/>
            <a:ext cx="8001000" cy="6858000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322" name="Google Shape;322;p44"/>
          <p:cNvSpPr txBox="1"/>
          <p:nvPr>
            <p:ph idx="10" type="dt"/>
          </p:nvPr>
        </p:nvSpPr>
        <p:spPr>
          <a:xfrm>
            <a:off x="9078912" y="6356350"/>
            <a:ext cx="18176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3" name="Google Shape;323;p44"/>
          <p:cNvSpPr txBox="1"/>
          <p:nvPr>
            <p:ph idx="11" type="ftr"/>
          </p:nvPr>
        </p:nvSpPr>
        <p:spPr>
          <a:xfrm>
            <a:off x="6151562" y="6355977"/>
            <a:ext cx="27955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4" name="Google Shape;324;p44"/>
          <p:cNvSpPr txBox="1"/>
          <p:nvPr>
            <p:ph idx="12" type="sldNum"/>
          </p:nvPr>
        </p:nvSpPr>
        <p:spPr>
          <a:xfrm>
            <a:off x="11465859" y="6356350"/>
            <a:ext cx="407054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25" name="Google Shape;325;p44"/>
          <p:cNvSpPr txBox="1"/>
          <p:nvPr>
            <p:ph idx="1" type="body"/>
          </p:nvPr>
        </p:nvSpPr>
        <p:spPr>
          <a:xfrm>
            <a:off x="314326" y="341313"/>
            <a:ext cx="3760787" cy="11414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3125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cap="none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840"/>
              <a:buFont typeface="Arial"/>
              <a:buNone/>
              <a:defRPr b="1" sz="1400" cap="none">
                <a:solidFill>
                  <a:schemeClr val="dk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840"/>
              <a:buFont typeface="Arial"/>
              <a:buNone/>
              <a:defRPr sz="1400" cap="none">
                <a:solidFill>
                  <a:schemeClr val="dk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560"/>
              <a:buFont typeface="Arial"/>
              <a:buNone/>
              <a:defRPr sz="3200">
                <a:solidFill>
                  <a:schemeClr val="dk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560"/>
              <a:buFont typeface="Arial"/>
              <a:buNone/>
              <a:defRPr sz="3200">
                <a:solidFill>
                  <a:schemeClr val="dk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A close up of a logo&#10;&#10;Description automatically generated" id="326" name="Google Shape;326;p4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19456" y="6245352"/>
            <a:ext cx="411480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PAGE FULL IMAGE">
  <p:cSld name="QUOTE PAGE FULL IMAGE"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45"/>
          <p:cNvSpPr/>
          <p:nvPr>
            <p:ph idx="2" type="pic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29" name="Google Shape;329;p45"/>
          <p:cNvSpPr txBox="1"/>
          <p:nvPr>
            <p:ph idx="10" type="dt"/>
          </p:nvPr>
        </p:nvSpPr>
        <p:spPr>
          <a:xfrm>
            <a:off x="9078912" y="6356350"/>
            <a:ext cx="18176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0" name="Google Shape;330;p45"/>
          <p:cNvSpPr txBox="1"/>
          <p:nvPr>
            <p:ph idx="11" type="ftr"/>
          </p:nvPr>
        </p:nvSpPr>
        <p:spPr>
          <a:xfrm>
            <a:off x="6151562" y="6355977"/>
            <a:ext cx="27955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1" name="Google Shape;331;p45"/>
          <p:cNvSpPr txBox="1"/>
          <p:nvPr>
            <p:ph idx="12" type="sldNum"/>
          </p:nvPr>
        </p:nvSpPr>
        <p:spPr>
          <a:xfrm>
            <a:off x="11465859" y="6356350"/>
            <a:ext cx="407054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32" name="Google Shape;332;p45"/>
          <p:cNvSpPr txBox="1"/>
          <p:nvPr>
            <p:ph idx="1" type="body"/>
          </p:nvPr>
        </p:nvSpPr>
        <p:spPr>
          <a:xfrm>
            <a:off x="314326" y="341313"/>
            <a:ext cx="3760787" cy="11414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3125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cap="none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840"/>
              <a:buFont typeface="Arial"/>
              <a:buNone/>
              <a:defRPr b="1" sz="1400" cap="none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840"/>
              <a:buFont typeface="Arial"/>
              <a:buNone/>
              <a:defRPr sz="1400" cap="none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560"/>
              <a:buFont typeface="Arial"/>
              <a:buNone/>
              <a:defRPr sz="32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560"/>
              <a:buFont typeface="Arial"/>
              <a:buNone/>
              <a:defRPr sz="3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333" name="Google Shape;333;p4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15589" y="6248181"/>
            <a:ext cx="411480" cy="411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4" name="Google Shape;334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47285" y="5187550"/>
            <a:ext cx="863600" cy="86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5" name="Google Shape;335;p4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014070" y="3224893"/>
            <a:ext cx="864453" cy="864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336" name="Google Shape;336;p4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014070" y="1302004"/>
            <a:ext cx="855663" cy="855663"/>
          </a:xfrm>
          <a:prstGeom prst="rect">
            <a:avLst/>
          </a:prstGeom>
          <a:noFill/>
          <a:ln>
            <a:noFill/>
          </a:ln>
        </p:spPr>
      </p:pic>
      <p:pic>
        <p:nvPicPr>
          <p:cNvPr id="337" name="Google Shape;337;p4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087519" y="5232181"/>
            <a:ext cx="849311" cy="849311"/>
          </a:xfrm>
          <a:prstGeom prst="rect">
            <a:avLst/>
          </a:prstGeom>
          <a:noFill/>
          <a:ln>
            <a:noFill/>
          </a:ln>
        </p:spPr>
      </p:pic>
      <p:pic>
        <p:nvPicPr>
          <p:cNvPr id="338" name="Google Shape;338;p4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9078118" y="1287463"/>
            <a:ext cx="849312" cy="849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39" name="Google Shape;339;p45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 rot="-5400000">
            <a:off x="11015091" y="4229836"/>
            <a:ext cx="847725" cy="847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Google Shape;340;p45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0058347" y="292894"/>
            <a:ext cx="869156" cy="86915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1" name="Google Shape;341;p45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10044113" y="2262188"/>
            <a:ext cx="847725" cy="8477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lose up of a logo&#10;&#10;Description automatically generated" id="342" name="Google Shape;342;p45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219456" y="6245352"/>
            <a:ext cx="411480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MI RGB PALETTE">
  <p:cSld name="PMI RGB PALETTE"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46"/>
          <p:cNvSpPr txBox="1"/>
          <p:nvPr>
            <p:ph idx="10" type="dt"/>
          </p:nvPr>
        </p:nvSpPr>
        <p:spPr>
          <a:xfrm>
            <a:off x="9078912" y="6356350"/>
            <a:ext cx="18176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5" name="Google Shape;345;p46"/>
          <p:cNvSpPr txBox="1"/>
          <p:nvPr>
            <p:ph idx="11" type="ftr"/>
          </p:nvPr>
        </p:nvSpPr>
        <p:spPr>
          <a:xfrm>
            <a:off x="6151562" y="6355977"/>
            <a:ext cx="27955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6" name="Google Shape;346;p46"/>
          <p:cNvSpPr txBox="1"/>
          <p:nvPr>
            <p:ph idx="12" type="sldNum"/>
          </p:nvPr>
        </p:nvSpPr>
        <p:spPr>
          <a:xfrm>
            <a:off x="11465859" y="6356350"/>
            <a:ext cx="407054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47" name="Google Shape;347;p46"/>
          <p:cNvSpPr/>
          <p:nvPr/>
        </p:nvSpPr>
        <p:spPr>
          <a:xfrm>
            <a:off x="8089897" y="1287463"/>
            <a:ext cx="2801941" cy="846137"/>
          </a:xfrm>
          <a:prstGeom prst="rect">
            <a:avLst/>
          </a:prstGeom>
          <a:solidFill>
            <a:srgbClr val="4F17A8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VIOLET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79</a:t>
            </a:r>
            <a:r>
              <a:rPr b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/  </a:t>
            </a: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23</a:t>
            </a:r>
            <a:r>
              <a:rPr b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/  </a:t>
            </a: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168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8" name="Google Shape;348;p46"/>
          <p:cNvSpPr/>
          <p:nvPr/>
        </p:nvSpPr>
        <p:spPr>
          <a:xfrm>
            <a:off x="8089897" y="2252663"/>
            <a:ext cx="2809876" cy="863600"/>
          </a:xfrm>
          <a:prstGeom prst="rect">
            <a:avLst/>
          </a:prstGeom>
          <a:solidFill>
            <a:srgbClr val="2B008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DARK VIOLET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43</a:t>
            </a:r>
            <a:r>
              <a:rPr b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/  </a:t>
            </a: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b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/  </a:t>
            </a: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140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9" name="Google Shape;349;p46"/>
          <p:cNvSpPr/>
          <p:nvPr/>
        </p:nvSpPr>
        <p:spPr>
          <a:xfrm>
            <a:off x="8097838" y="3233738"/>
            <a:ext cx="2809876" cy="846137"/>
          </a:xfrm>
          <a:prstGeom prst="rect">
            <a:avLst/>
          </a:prstGeom>
          <a:solidFill>
            <a:srgbClr val="8A66C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MID VIOLET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138</a:t>
            </a:r>
            <a:r>
              <a:rPr b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/  </a:t>
            </a: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102</a:t>
            </a:r>
            <a:r>
              <a:rPr b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/  </a:t>
            </a: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196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0" name="Google Shape;350;p46"/>
          <p:cNvSpPr/>
          <p:nvPr/>
        </p:nvSpPr>
        <p:spPr>
          <a:xfrm>
            <a:off x="8097837" y="4194020"/>
            <a:ext cx="2794001" cy="855043"/>
          </a:xfrm>
          <a:prstGeom prst="rect">
            <a:avLst/>
          </a:prstGeom>
          <a:solidFill>
            <a:srgbClr val="C4B2E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LIGHT VIOLET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196</a:t>
            </a: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/  </a:t>
            </a: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178</a:t>
            </a: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/  </a:t>
            </a: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227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1" name="Google Shape;351;p46"/>
          <p:cNvSpPr/>
          <p:nvPr/>
        </p:nvSpPr>
        <p:spPr>
          <a:xfrm>
            <a:off x="314325" y="1287463"/>
            <a:ext cx="2787650" cy="846137"/>
          </a:xfrm>
          <a:prstGeom prst="rect">
            <a:avLst/>
          </a:prstGeom>
          <a:solidFill>
            <a:srgbClr val="FF610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TANGERINE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255</a:t>
            </a:r>
            <a:r>
              <a:rPr b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/  </a:t>
            </a: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97</a:t>
            </a:r>
            <a:r>
              <a:rPr b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/  </a:t>
            </a: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2" name="Google Shape;352;p46"/>
          <p:cNvSpPr/>
          <p:nvPr/>
        </p:nvSpPr>
        <p:spPr>
          <a:xfrm>
            <a:off x="314325" y="2252663"/>
            <a:ext cx="2787650" cy="863600"/>
          </a:xfrm>
          <a:prstGeom prst="rect">
            <a:avLst/>
          </a:prstGeom>
          <a:solidFill>
            <a:srgbClr val="DD300B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DARK TANGERINE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221</a:t>
            </a:r>
            <a:r>
              <a:rPr b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/  </a:t>
            </a: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49</a:t>
            </a:r>
            <a:r>
              <a:rPr b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/  </a:t>
            </a: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3" name="Google Shape;353;p46"/>
          <p:cNvSpPr/>
          <p:nvPr/>
        </p:nvSpPr>
        <p:spPr>
          <a:xfrm>
            <a:off x="314325" y="3235326"/>
            <a:ext cx="2787650" cy="846137"/>
          </a:xfrm>
          <a:prstGeom prst="rect">
            <a:avLst/>
          </a:prstGeom>
          <a:solidFill>
            <a:srgbClr val="FF946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MID TANGRINE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255</a:t>
            </a:r>
            <a:r>
              <a:rPr b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/  </a:t>
            </a: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148</a:t>
            </a:r>
            <a:r>
              <a:rPr b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/  </a:t>
            </a: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97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4" name="Google Shape;354;p46"/>
          <p:cNvSpPr/>
          <p:nvPr/>
        </p:nvSpPr>
        <p:spPr>
          <a:xfrm>
            <a:off x="314325" y="4194280"/>
            <a:ext cx="2787650" cy="863601"/>
          </a:xfrm>
          <a:prstGeom prst="rect">
            <a:avLst/>
          </a:prstGeom>
          <a:solidFill>
            <a:srgbClr val="FFC9B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LIGHT TANGERINE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255</a:t>
            </a: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/  </a:t>
            </a: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201</a:t>
            </a: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/  </a:t>
            </a: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176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Google Shape;355;p46"/>
          <p:cNvSpPr/>
          <p:nvPr/>
        </p:nvSpPr>
        <p:spPr>
          <a:xfrm>
            <a:off x="4190999" y="1287463"/>
            <a:ext cx="2809875" cy="846137"/>
          </a:xfrm>
          <a:prstGeom prst="rect">
            <a:avLst/>
          </a:prstGeom>
          <a:solidFill>
            <a:srgbClr val="05BFE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AQUA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r>
              <a:rPr b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/  </a:t>
            </a: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191</a:t>
            </a:r>
            <a:r>
              <a:rPr b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/  </a:t>
            </a: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224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6" name="Google Shape;356;p46"/>
          <p:cNvSpPr/>
          <p:nvPr/>
        </p:nvSpPr>
        <p:spPr>
          <a:xfrm>
            <a:off x="4191000" y="2252663"/>
            <a:ext cx="2809876" cy="863600"/>
          </a:xfrm>
          <a:prstGeom prst="rect">
            <a:avLst/>
          </a:prstGeom>
          <a:solidFill>
            <a:srgbClr val="0080A8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DARK AQUA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b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/  </a:t>
            </a: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128</a:t>
            </a:r>
            <a:r>
              <a:rPr b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/  </a:t>
            </a: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168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Google Shape;357;p46"/>
          <p:cNvSpPr/>
          <p:nvPr/>
        </p:nvSpPr>
        <p:spPr>
          <a:xfrm>
            <a:off x="4191000" y="3235326"/>
            <a:ext cx="2809876" cy="863600"/>
          </a:xfrm>
          <a:prstGeom prst="rect">
            <a:avLst/>
          </a:prstGeom>
          <a:solidFill>
            <a:srgbClr val="59D4EB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MID AQUA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89</a:t>
            </a:r>
            <a:r>
              <a:rPr b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/  </a:t>
            </a: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212</a:t>
            </a:r>
            <a:r>
              <a:rPr b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/  </a:t>
            </a: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235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Google Shape;358;p46"/>
          <p:cNvSpPr/>
          <p:nvPr/>
        </p:nvSpPr>
        <p:spPr>
          <a:xfrm>
            <a:off x="4191001" y="4217989"/>
            <a:ext cx="2809873" cy="831074"/>
          </a:xfrm>
          <a:prstGeom prst="rect">
            <a:avLst/>
          </a:prstGeom>
          <a:solidFill>
            <a:srgbClr val="ABE8F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LIGHT AQUA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171</a:t>
            </a: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/  </a:t>
            </a: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232</a:t>
            </a: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/  </a:t>
            </a: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245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9" name="Google Shape;359;p46"/>
          <p:cNvSpPr/>
          <p:nvPr/>
        </p:nvSpPr>
        <p:spPr>
          <a:xfrm>
            <a:off x="8097837" y="5192007"/>
            <a:ext cx="2794001" cy="846137"/>
          </a:xfrm>
          <a:prstGeom prst="rect">
            <a:avLst/>
          </a:prstGeom>
          <a:solidFill>
            <a:srgbClr val="E5DCF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VIOLET BACKGROUND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229</a:t>
            </a: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/  </a:t>
            </a: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220</a:t>
            </a: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/  </a:t>
            </a: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242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Google Shape;360;p46"/>
          <p:cNvSpPr/>
          <p:nvPr/>
        </p:nvSpPr>
        <p:spPr>
          <a:xfrm>
            <a:off x="314325" y="5181600"/>
            <a:ext cx="2787650" cy="856544"/>
          </a:xfrm>
          <a:prstGeom prst="rect">
            <a:avLst/>
          </a:prstGeom>
          <a:solidFill>
            <a:srgbClr val="FFE7DB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TANGERINE BACKGROUND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255</a:t>
            </a: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/  </a:t>
            </a: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231</a:t>
            </a: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/  </a:t>
            </a: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219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p46"/>
          <p:cNvSpPr/>
          <p:nvPr/>
        </p:nvSpPr>
        <p:spPr>
          <a:xfrm>
            <a:off x="4191000" y="5181599"/>
            <a:ext cx="2809874" cy="856545"/>
          </a:xfrm>
          <a:prstGeom prst="rect">
            <a:avLst/>
          </a:prstGeom>
          <a:solidFill>
            <a:srgbClr val="DAF5FA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AQUA BACKGROUND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218</a:t>
            </a: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/  </a:t>
            </a: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245</a:t>
            </a: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/  </a:t>
            </a: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250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close up of a logo&#10;&#10;Description automatically generated" id="362" name="Google Shape;362;p4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19456" y="6245352"/>
            <a:ext cx="411480" cy="411480"/>
          </a:xfrm>
          <a:prstGeom prst="rect">
            <a:avLst/>
          </a:prstGeom>
          <a:noFill/>
          <a:ln>
            <a:noFill/>
          </a:ln>
        </p:spPr>
      </p:pic>
      <p:sp>
        <p:nvSpPr>
          <p:cNvPr id="363" name="Google Shape;363;p46"/>
          <p:cNvSpPr txBox="1"/>
          <p:nvPr/>
        </p:nvSpPr>
        <p:spPr>
          <a:xfrm>
            <a:off x="314325" y="307975"/>
            <a:ext cx="11558588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PMI RGB COLOR PALETTE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 quickly select a color you may copy and paste a color square or use the eyedropper.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p46"/>
          <p:cNvSpPr/>
          <p:nvPr/>
        </p:nvSpPr>
        <p:spPr>
          <a:xfrm>
            <a:off x="3225800" y="1287463"/>
            <a:ext cx="852219" cy="863601"/>
          </a:xfrm>
          <a:prstGeom prst="rect">
            <a:avLst/>
          </a:prstGeom>
          <a:solidFill>
            <a:srgbClr val="FF610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lt1"/>
              </a:solidFill>
              <a:latin typeface="Sura"/>
              <a:ea typeface="Sura"/>
              <a:cs typeface="Sura"/>
              <a:sym typeface="Sura"/>
            </a:endParaRPr>
          </a:p>
        </p:txBody>
      </p:sp>
      <p:sp>
        <p:nvSpPr>
          <p:cNvPr id="365" name="Google Shape;365;p46"/>
          <p:cNvSpPr/>
          <p:nvPr/>
        </p:nvSpPr>
        <p:spPr>
          <a:xfrm>
            <a:off x="3225799" y="2268537"/>
            <a:ext cx="852219" cy="847725"/>
          </a:xfrm>
          <a:prstGeom prst="rect">
            <a:avLst/>
          </a:prstGeom>
          <a:solidFill>
            <a:srgbClr val="DD300B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lt1"/>
              </a:solidFill>
              <a:latin typeface="Sura"/>
              <a:ea typeface="Sura"/>
              <a:cs typeface="Sura"/>
              <a:sym typeface="Sura"/>
            </a:endParaRPr>
          </a:p>
        </p:txBody>
      </p:sp>
      <p:sp>
        <p:nvSpPr>
          <p:cNvPr id="366" name="Google Shape;366;p46"/>
          <p:cNvSpPr/>
          <p:nvPr/>
        </p:nvSpPr>
        <p:spPr>
          <a:xfrm>
            <a:off x="3225799" y="3248800"/>
            <a:ext cx="852219" cy="847725"/>
          </a:xfrm>
          <a:prstGeom prst="rect">
            <a:avLst/>
          </a:prstGeom>
          <a:solidFill>
            <a:srgbClr val="FF946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lt1"/>
              </a:solidFill>
              <a:latin typeface="Sura"/>
              <a:ea typeface="Sura"/>
              <a:cs typeface="Sura"/>
              <a:sym typeface="Sura"/>
            </a:endParaRPr>
          </a:p>
        </p:txBody>
      </p:sp>
      <p:sp>
        <p:nvSpPr>
          <p:cNvPr id="367" name="Google Shape;367;p46"/>
          <p:cNvSpPr/>
          <p:nvPr/>
        </p:nvSpPr>
        <p:spPr>
          <a:xfrm>
            <a:off x="3225799" y="4198938"/>
            <a:ext cx="852219" cy="889070"/>
          </a:xfrm>
          <a:prstGeom prst="rect">
            <a:avLst/>
          </a:prstGeom>
          <a:solidFill>
            <a:srgbClr val="FFC9B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Sura"/>
              <a:ea typeface="Sura"/>
              <a:cs typeface="Sura"/>
              <a:sym typeface="Sura"/>
            </a:endParaRPr>
          </a:p>
        </p:txBody>
      </p:sp>
      <p:sp>
        <p:nvSpPr>
          <p:cNvPr id="368" name="Google Shape;368;p46"/>
          <p:cNvSpPr/>
          <p:nvPr/>
        </p:nvSpPr>
        <p:spPr>
          <a:xfrm>
            <a:off x="3225799" y="5181599"/>
            <a:ext cx="852219" cy="856545"/>
          </a:xfrm>
          <a:prstGeom prst="rect">
            <a:avLst/>
          </a:prstGeom>
          <a:solidFill>
            <a:srgbClr val="FFE7DB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Sura"/>
              <a:ea typeface="Sura"/>
              <a:cs typeface="Sura"/>
              <a:sym typeface="Sura"/>
            </a:endParaRPr>
          </a:p>
        </p:txBody>
      </p:sp>
      <p:sp>
        <p:nvSpPr>
          <p:cNvPr id="369" name="Google Shape;369;p46"/>
          <p:cNvSpPr/>
          <p:nvPr/>
        </p:nvSpPr>
        <p:spPr>
          <a:xfrm>
            <a:off x="7124699" y="1287463"/>
            <a:ext cx="872769" cy="863601"/>
          </a:xfrm>
          <a:prstGeom prst="rect">
            <a:avLst/>
          </a:prstGeom>
          <a:solidFill>
            <a:srgbClr val="05BFE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lt1"/>
              </a:solidFill>
              <a:latin typeface="Sura"/>
              <a:ea typeface="Sura"/>
              <a:cs typeface="Sura"/>
              <a:sym typeface="Sura"/>
            </a:endParaRPr>
          </a:p>
        </p:txBody>
      </p:sp>
      <p:sp>
        <p:nvSpPr>
          <p:cNvPr id="370" name="Google Shape;370;p46"/>
          <p:cNvSpPr/>
          <p:nvPr/>
        </p:nvSpPr>
        <p:spPr>
          <a:xfrm>
            <a:off x="7124699" y="2252663"/>
            <a:ext cx="872769" cy="863600"/>
          </a:xfrm>
          <a:prstGeom prst="rect">
            <a:avLst/>
          </a:prstGeom>
          <a:solidFill>
            <a:srgbClr val="0080A8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lt1"/>
              </a:solidFill>
              <a:latin typeface="Sura"/>
              <a:ea typeface="Sura"/>
              <a:cs typeface="Sura"/>
              <a:sym typeface="Sura"/>
            </a:endParaRPr>
          </a:p>
        </p:txBody>
      </p:sp>
      <p:sp>
        <p:nvSpPr>
          <p:cNvPr id="371" name="Google Shape;371;p46"/>
          <p:cNvSpPr/>
          <p:nvPr/>
        </p:nvSpPr>
        <p:spPr>
          <a:xfrm>
            <a:off x="7124699" y="3233738"/>
            <a:ext cx="872769" cy="847725"/>
          </a:xfrm>
          <a:prstGeom prst="rect">
            <a:avLst/>
          </a:prstGeom>
          <a:solidFill>
            <a:srgbClr val="59D4EB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lt1"/>
              </a:solidFill>
              <a:latin typeface="Sura"/>
              <a:ea typeface="Sura"/>
              <a:cs typeface="Sura"/>
              <a:sym typeface="Sura"/>
            </a:endParaRPr>
          </a:p>
        </p:txBody>
      </p:sp>
      <p:sp>
        <p:nvSpPr>
          <p:cNvPr id="372" name="Google Shape;372;p46"/>
          <p:cNvSpPr/>
          <p:nvPr/>
        </p:nvSpPr>
        <p:spPr>
          <a:xfrm>
            <a:off x="7124699" y="4198938"/>
            <a:ext cx="872769" cy="863600"/>
          </a:xfrm>
          <a:prstGeom prst="rect">
            <a:avLst/>
          </a:prstGeom>
          <a:solidFill>
            <a:srgbClr val="ABE8F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Sura"/>
              <a:ea typeface="Sura"/>
              <a:cs typeface="Sura"/>
              <a:sym typeface="Sura"/>
            </a:endParaRPr>
          </a:p>
        </p:txBody>
      </p:sp>
      <p:sp>
        <p:nvSpPr>
          <p:cNvPr id="373" name="Google Shape;373;p46"/>
          <p:cNvSpPr/>
          <p:nvPr/>
        </p:nvSpPr>
        <p:spPr>
          <a:xfrm>
            <a:off x="7124699" y="5174543"/>
            <a:ext cx="872769" cy="861133"/>
          </a:xfrm>
          <a:prstGeom prst="rect">
            <a:avLst/>
          </a:prstGeom>
          <a:solidFill>
            <a:srgbClr val="DAF5FA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Sura"/>
              <a:ea typeface="Sura"/>
              <a:cs typeface="Sura"/>
              <a:sym typeface="Sura"/>
            </a:endParaRPr>
          </a:p>
        </p:txBody>
      </p:sp>
      <p:sp>
        <p:nvSpPr>
          <p:cNvPr id="374" name="Google Shape;374;p46"/>
          <p:cNvSpPr/>
          <p:nvPr/>
        </p:nvSpPr>
        <p:spPr>
          <a:xfrm>
            <a:off x="11017250" y="1287463"/>
            <a:ext cx="860907" cy="846137"/>
          </a:xfrm>
          <a:prstGeom prst="rect">
            <a:avLst/>
          </a:prstGeom>
          <a:solidFill>
            <a:srgbClr val="4F17A8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lt1"/>
              </a:solidFill>
              <a:latin typeface="Sura"/>
              <a:ea typeface="Sura"/>
              <a:cs typeface="Sura"/>
              <a:sym typeface="Sura"/>
            </a:endParaRPr>
          </a:p>
        </p:txBody>
      </p:sp>
      <p:sp>
        <p:nvSpPr>
          <p:cNvPr id="375" name="Google Shape;375;p46"/>
          <p:cNvSpPr/>
          <p:nvPr/>
        </p:nvSpPr>
        <p:spPr>
          <a:xfrm>
            <a:off x="11017250" y="2237599"/>
            <a:ext cx="860907" cy="878664"/>
          </a:xfrm>
          <a:prstGeom prst="rect">
            <a:avLst/>
          </a:prstGeom>
          <a:solidFill>
            <a:srgbClr val="2B008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lt1"/>
              </a:solidFill>
              <a:latin typeface="Sura"/>
              <a:ea typeface="Sura"/>
              <a:cs typeface="Sura"/>
              <a:sym typeface="Sura"/>
            </a:endParaRPr>
          </a:p>
        </p:txBody>
      </p:sp>
      <p:sp>
        <p:nvSpPr>
          <p:cNvPr id="376" name="Google Shape;376;p46"/>
          <p:cNvSpPr/>
          <p:nvPr/>
        </p:nvSpPr>
        <p:spPr>
          <a:xfrm>
            <a:off x="11017250" y="3233738"/>
            <a:ext cx="860907" cy="847725"/>
          </a:xfrm>
          <a:prstGeom prst="rect">
            <a:avLst/>
          </a:prstGeom>
          <a:solidFill>
            <a:srgbClr val="8A66C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lt1"/>
              </a:solidFill>
              <a:latin typeface="Sura"/>
              <a:ea typeface="Sura"/>
              <a:cs typeface="Sura"/>
              <a:sym typeface="Sura"/>
            </a:endParaRPr>
          </a:p>
        </p:txBody>
      </p:sp>
      <p:sp>
        <p:nvSpPr>
          <p:cNvPr id="377" name="Google Shape;377;p46"/>
          <p:cNvSpPr/>
          <p:nvPr/>
        </p:nvSpPr>
        <p:spPr>
          <a:xfrm>
            <a:off x="11017250" y="4198938"/>
            <a:ext cx="860907" cy="863600"/>
          </a:xfrm>
          <a:prstGeom prst="rect">
            <a:avLst/>
          </a:prstGeom>
          <a:solidFill>
            <a:srgbClr val="C4B2E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Sura"/>
              <a:ea typeface="Sura"/>
              <a:cs typeface="Sura"/>
              <a:sym typeface="Sura"/>
            </a:endParaRPr>
          </a:p>
        </p:txBody>
      </p:sp>
      <p:sp>
        <p:nvSpPr>
          <p:cNvPr id="378" name="Google Shape;378;p46"/>
          <p:cNvSpPr/>
          <p:nvPr/>
        </p:nvSpPr>
        <p:spPr>
          <a:xfrm>
            <a:off x="11017250" y="5174544"/>
            <a:ext cx="860907" cy="861132"/>
          </a:xfrm>
          <a:prstGeom prst="rect">
            <a:avLst/>
          </a:prstGeom>
          <a:solidFill>
            <a:srgbClr val="E5DCF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Sura"/>
              <a:ea typeface="Sura"/>
              <a:cs typeface="Sura"/>
              <a:sym typeface="Sura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DIVIDER BLUE MULTI">
  <p:cSld name="1_DIVIDER BLUE MULTI">
    <p:bg>
      <p:bgPr>
        <a:solidFill>
          <a:schemeClr val="accent4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/>
          <p:nvPr>
            <p:ph type="ctrTitle"/>
          </p:nvPr>
        </p:nvSpPr>
        <p:spPr>
          <a:xfrm>
            <a:off x="329184" y="3236976"/>
            <a:ext cx="4842891" cy="9619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41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5"/>
          <p:cNvSpPr/>
          <p:nvPr/>
        </p:nvSpPr>
        <p:spPr>
          <a:xfrm>
            <a:off x="0" y="6080499"/>
            <a:ext cx="764088" cy="764088"/>
          </a:xfrm>
          <a:prstGeom prst="rect">
            <a:avLst/>
          </a:prstGeom>
          <a:solidFill>
            <a:srgbClr val="06BFE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Google Shape;57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15589" y="6248181"/>
            <a:ext cx="411480" cy="411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026915" y="3253101"/>
            <a:ext cx="863600" cy="86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017250" y="2252663"/>
            <a:ext cx="864453" cy="864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076576" y="4198938"/>
            <a:ext cx="847725" cy="847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120516" y="2252663"/>
            <a:ext cx="854075" cy="85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0042526" y="4231936"/>
            <a:ext cx="849312" cy="849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5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0022682" y="258988"/>
            <a:ext cx="869156" cy="869156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5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1042790" y="5195488"/>
            <a:ext cx="847725" cy="847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5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5157165" y="3232152"/>
            <a:ext cx="849311" cy="849311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5"/>
          <p:cNvSpPr/>
          <p:nvPr/>
        </p:nvSpPr>
        <p:spPr>
          <a:xfrm>
            <a:off x="16606" y="6093912"/>
            <a:ext cx="1032112" cy="764088"/>
          </a:xfrm>
          <a:prstGeom prst="rect">
            <a:avLst/>
          </a:prstGeom>
          <a:solidFill>
            <a:srgbClr val="05BFE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7" name="Google Shape;67;p1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120516" y="5175477"/>
            <a:ext cx="854075" cy="854075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4325" y="5081588"/>
            <a:ext cx="4740275" cy="10128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cap="none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840"/>
              <a:buFont typeface="Arial"/>
              <a:buNone/>
              <a:defRPr sz="14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840"/>
              <a:buFont typeface="Arial"/>
              <a:buNone/>
              <a:defRPr sz="14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120"/>
              <a:buFont typeface="Arial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120"/>
              <a:buFont typeface="Arial"/>
              <a:buNone/>
              <a:defRPr sz="14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69" name="Google Shape;69;p15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16607" y="25160"/>
            <a:ext cx="2432766" cy="1012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ESENTATION COVER 1 IMAGE">
  <p:cSld name="PRESENTATION COVER 1 IMAGE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/>
          <p:nvPr>
            <p:ph type="title"/>
          </p:nvPr>
        </p:nvSpPr>
        <p:spPr>
          <a:xfrm>
            <a:off x="314326" y="1734906"/>
            <a:ext cx="3760788" cy="171926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" type="body"/>
          </p:nvPr>
        </p:nvSpPr>
        <p:spPr>
          <a:xfrm>
            <a:off x="314326" y="3608388"/>
            <a:ext cx="3760788" cy="473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8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73" name="Google Shape;73;p16"/>
          <p:cNvSpPr txBox="1"/>
          <p:nvPr>
            <p:ph idx="2" type="body"/>
          </p:nvPr>
        </p:nvSpPr>
        <p:spPr>
          <a:xfrm>
            <a:off x="314325" y="5603875"/>
            <a:ext cx="3760788" cy="4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600"/>
              <a:buNone/>
              <a:defRPr sz="1000" cap="none"/>
            </a:lvl2pPr>
            <a:lvl3pPr indent="-2667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600"/>
              <a:buChar char="•"/>
              <a:defRPr sz="1000"/>
            </a:lvl3pPr>
            <a:lvl4pPr indent="-2794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800"/>
              <a:buChar char="–"/>
              <a:defRPr sz="1000"/>
            </a:lvl4pPr>
            <a:lvl5pPr indent="-2794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800"/>
              <a:buChar char="–"/>
              <a:defRPr sz="10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4" name="Google Shape;74;p16"/>
          <p:cNvSpPr/>
          <p:nvPr>
            <p:ph idx="3" type="pic"/>
          </p:nvPr>
        </p:nvSpPr>
        <p:spPr>
          <a:xfrm>
            <a:off x="4191000" y="0"/>
            <a:ext cx="8001000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pic>
        <p:nvPicPr>
          <p:cNvPr id="75" name="Google Shape;75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52135"/>
            <a:ext cx="2714625" cy="11301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ESENTATION COVER GROWTH">
  <p:cSld name="PRESENTATION COVER GROWTH">
    <p:bg>
      <p:bgPr>
        <a:solidFill>
          <a:schemeClr val="accent1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"/>
          <p:cNvSpPr txBox="1"/>
          <p:nvPr>
            <p:ph type="title"/>
          </p:nvPr>
        </p:nvSpPr>
        <p:spPr>
          <a:xfrm>
            <a:off x="314326" y="1734906"/>
            <a:ext cx="3760788" cy="171926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" type="body"/>
          </p:nvPr>
        </p:nvSpPr>
        <p:spPr>
          <a:xfrm>
            <a:off x="314326" y="3608388"/>
            <a:ext cx="3760788" cy="473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8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79" name="Google Shape;79;p17"/>
          <p:cNvSpPr txBox="1"/>
          <p:nvPr>
            <p:ph idx="2" type="body"/>
          </p:nvPr>
        </p:nvSpPr>
        <p:spPr>
          <a:xfrm>
            <a:off x="314325" y="5603875"/>
            <a:ext cx="3760788" cy="4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600"/>
              <a:buNone/>
              <a:defRPr sz="1000" cap="none">
                <a:solidFill>
                  <a:schemeClr val="lt1"/>
                </a:solidFill>
              </a:defRPr>
            </a:lvl2pPr>
            <a:lvl3pPr indent="-2667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600"/>
              <a:buChar char="•"/>
              <a:defRPr sz="1000">
                <a:solidFill>
                  <a:schemeClr val="lt1"/>
                </a:solidFill>
              </a:defRPr>
            </a:lvl3pPr>
            <a:lvl4pPr indent="-2794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800"/>
              <a:buChar char="–"/>
              <a:defRPr sz="1000">
                <a:solidFill>
                  <a:schemeClr val="lt1"/>
                </a:solidFill>
              </a:defRPr>
            </a:lvl4pPr>
            <a:lvl5pPr indent="-2794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800"/>
              <a:buChar char="–"/>
              <a:defRPr sz="10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80" name="Google Shape;80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51564" y="304802"/>
            <a:ext cx="5730874" cy="5730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2714625" cy="12344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TANGERINE INNOVATION">
  <p:cSld name="DIVIDER TANGERINE INNOVATION">
    <p:bg>
      <p:bgPr>
        <a:solidFill>
          <a:schemeClr val="accent1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8"/>
          <p:cNvSpPr txBox="1"/>
          <p:nvPr>
            <p:ph type="ctrTitle"/>
          </p:nvPr>
        </p:nvSpPr>
        <p:spPr>
          <a:xfrm>
            <a:off x="329184" y="3236976"/>
            <a:ext cx="5698554" cy="238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sz="4000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8"/>
          <p:cNvSpPr txBox="1"/>
          <p:nvPr>
            <p:ph idx="10" type="dt"/>
          </p:nvPr>
        </p:nvSpPr>
        <p:spPr>
          <a:xfrm>
            <a:off x="9078912" y="6356350"/>
            <a:ext cx="18176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8"/>
          <p:cNvSpPr txBox="1"/>
          <p:nvPr>
            <p:ph idx="11" type="ftr"/>
          </p:nvPr>
        </p:nvSpPr>
        <p:spPr>
          <a:xfrm>
            <a:off x="6151562" y="6355977"/>
            <a:ext cx="27955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8"/>
          <p:cNvSpPr txBox="1"/>
          <p:nvPr>
            <p:ph idx="12" type="sldNum"/>
          </p:nvPr>
        </p:nvSpPr>
        <p:spPr>
          <a:xfrm>
            <a:off x="11465859" y="6356350"/>
            <a:ext cx="407054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87" name="Google Shape;87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51563" y="307975"/>
            <a:ext cx="5721350" cy="57213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lose up of a sign&#10;&#10;Description automatically generated" id="88" name="Google Shape;88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9456" y="6245352"/>
            <a:ext cx="411480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TANGERINE VISION">
  <p:cSld name="DIVIDER TANGERINE VISION">
    <p:bg>
      <p:bgPr>
        <a:solidFill>
          <a:schemeClr val="accent1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/>
          <p:nvPr>
            <p:ph type="ctrTitle"/>
          </p:nvPr>
        </p:nvSpPr>
        <p:spPr>
          <a:xfrm>
            <a:off x="329184" y="3236976"/>
            <a:ext cx="5698554" cy="238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sz="4000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9"/>
          <p:cNvSpPr txBox="1"/>
          <p:nvPr>
            <p:ph idx="10" type="dt"/>
          </p:nvPr>
        </p:nvSpPr>
        <p:spPr>
          <a:xfrm>
            <a:off x="9078912" y="6356350"/>
            <a:ext cx="18176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9"/>
          <p:cNvSpPr txBox="1"/>
          <p:nvPr>
            <p:ph idx="11" type="ftr"/>
          </p:nvPr>
        </p:nvSpPr>
        <p:spPr>
          <a:xfrm>
            <a:off x="6151562" y="6355977"/>
            <a:ext cx="27955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19"/>
          <p:cNvSpPr txBox="1"/>
          <p:nvPr>
            <p:ph idx="12" type="sldNum"/>
          </p:nvPr>
        </p:nvSpPr>
        <p:spPr>
          <a:xfrm>
            <a:off x="11465859" y="6356350"/>
            <a:ext cx="407054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A close up of a sign&#10;&#10;Description automatically generated" id="94" name="Google Shape;94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19456" y="6245352"/>
            <a:ext cx="411480" cy="411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57913" y="320676"/>
            <a:ext cx="5714999" cy="5714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TANGERINE PATTERN">
  <p:cSld name="DIVIDER TANGERINE PATTERN">
    <p:bg>
      <p:bgPr>
        <a:solidFill>
          <a:schemeClr val="accent1"/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0"/>
          <p:cNvSpPr txBox="1"/>
          <p:nvPr>
            <p:ph type="ctrTitle"/>
          </p:nvPr>
        </p:nvSpPr>
        <p:spPr>
          <a:xfrm>
            <a:off x="329184" y="3236976"/>
            <a:ext cx="5695382" cy="238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sz="4000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0"/>
          <p:cNvSpPr txBox="1"/>
          <p:nvPr>
            <p:ph idx="10" type="dt"/>
          </p:nvPr>
        </p:nvSpPr>
        <p:spPr>
          <a:xfrm>
            <a:off x="9078912" y="6356350"/>
            <a:ext cx="18176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0"/>
          <p:cNvSpPr txBox="1"/>
          <p:nvPr>
            <p:ph idx="11" type="ftr"/>
          </p:nvPr>
        </p:nvSpPr>
        <p:spPr>
          <a:xfrm>
            <a:off x="6151562" y="6355977"/>
            <a:ext cx="27955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20"/>
          <p:cNvSpPr txBox="1"/>
          <p:nvPr>
            <p:ph idx="12" type="sldNum"/>
          </p:nvPr>
        </p:nvSpPr>
        <p:spPr>
          <a:xfrm>
            <a:off x="11465859" y="6356350"/>
            <a:ext cx="407054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01" name="Google Shape;101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028238" y="4198938"/>
            <a:ext cx="863600" cy="86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63785" y="1287463"/>
            <a:ext cx="864453" cy="864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008459" y="2260600"/>
            <a:ext cx="855663" cy="8556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2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044112" y="2268537"/>
            <a:ext cx="847725" cy="847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2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097837" y="4213226"/>
            <a:ext cx="849311" cy="8493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2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1018837" y="5181599"/>
            <a:ext cx="854075" cy="85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20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167435" y="4221043"/>
            <a:ext cx="849312" cy="849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20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9078913" y="3212307"/>
            <a:ext cx="869156" cy="8691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078912" y="5195489"/>
            <a:ext cx="847725" cy="8477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lose up of a sign&#10;&#10;Description automatically generated" id="110" name="Google Shape;110;p20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219456" y="6245352"/>
            <a:ext cx="411480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33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10.xml"/><Relationship Id="rId3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13.xml"/><Relationship Id="rId35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12.xml"/><Relationship Id="rId34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36" Type="http://schemas.openxmlformats.org/officeDocument/2006/relationships/theme" Target="../theme/theme1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/>
          <p:nvPr>
            <p:ph type="title"/>
          </p:nvPr>
        </p:nvSpPr>
        <p:spPr>
          <a:xfrm>
            <a:off x="314325" y="302839"/>
            <a:ext cx="11558588" cy="37819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1"/>
          <p:cNvSpPr txBox="1"/>
          <p:nvPr>
            <p:ph idx="1" type="body"/>
          </p:nvPr>
        </p:nvSpPr>
        <p:spPr>
          <a:xfrm>
            <a:off x="314325" y="1640541"/>
            <a:ext cx="11558588" cy="43046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2004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610D"/>
              </a:buClr>
              <a:buSzPts val="144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718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610D"/>
              </a:buClr>
              <a:buSzPts val="108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20039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610D"/>
              </a:buClr>
              <a:buSzPts val="1440"/>
              <a:buFont typeface="NTR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9879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610D"/>
              </a:buClr>
              <a:buSzPts val="1280"/>
              <a:buFont typeface="NTR"/>
              <a:buChar char="–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1"/>
          <p:cNvSpPr txBox="1"/>
          <p:nvPr>
            <p:ph idx="10" type="dt"/>
          </p:nvPr>
        </p:nvSpPr>
        <p:spPr>
          <a:xfrm>
            <a:off x="9078912" y="6356350"/>
            <a:ext cx="18176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1"/>
          <p:cNvSpPr txBox="1"/>
          <p:nvPr>
            <p:ph idx="11" type="ftr"/>
          </p:nvPr>
        </p:nvSpPr>
        <p:spPr>
          <a:xfrm>
            <a:off x="6151562" y="6355977"/>
            <a:ext cx="2795587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1"/>
          <p:cNvSpPr txBox="1"/>
          <p:nvPr>
            <p:ph idx="12" type="sldNum"/>
          </p:nvPr>
        </p:nvSpPr>
        <p:spPr>
          <a:xfrm>
            <a:off x="11465859" y="6356350"/>
            <a:ext cx="407054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728">
          <p15:clr>
            <a:srgbClr val="F26B43"/>
          </p15:clr>
        </p15:guide>
        <p15:guide id="2" orient="horz" pos="194">
          <p15:clr>
            <a:srgbClr val="F26B43"/>
          </p15:clr>
        </p15:guide>
        <p15:guide id="3" orient="horz" pos="811">
          <p15:clr>
            <a:srgbClr val="F26B43"/>
          </p15:clr>
        </p15:guide>
        <p15:guide id="4" orient="horz" pos="4129">
          <p15:clr>
            <a:srgbClr val="F26B43"/>
          </p15:clr>
        </p15:guide>
        <p15:guide id="5" orient="horz" pos="3802">
          <p15:clr>
            <a:srgbClr val="F26B43"/>
          </p15:clr>
        </p15:guide>
        <p15:guide id="6" orient="horz" pos="3264">
          <p15:clr>
            <a:srgbClr val="F26B43"/>
          </p15:clr>
        </p15:guide>
        <p15:guide id="7" orient="horz" pos="3189">
          <p15:clr>
            <a:srgbClr val="F26B43"/>
          </p15:clr>
        </p15:guide>
        <p15:guide id="8" orient="horz" pos="1344">
          <p15:clr>
            <a:srgbClr val="F26B43"/>
          </p15:clr>
        </p15:guide>
        <p15:guide id="9" orient="horz" pos="1419">
          <p15:clr>
            <a:srgbClr val="F26B43"/>
          </p15:clr>
        </p15:guide>
        <p15:guide id="10" orient="horz" pos="2645">
          <p15:clr>
            <a:srgbClr val="F26B43"/>
          </p15:clr>
        </p15:guide>
        <p15:guide id="11" orient="horz" pos="2571">
          <p15:clr>
            <a:srgbClr val="F26B43"/>
          </p15:clr>
        </p15:guide>
        <p15:guide id="12" orient="horz" pos="1963">
          <p15:clr>
            <a:srgbClr val="F26B43"/>
          </p15:clr>
        </p15:guide>
        <p15:guide id="13" orient="horz" pos="2037">
          <p15:clr>
            <a:srgbClr val="F26B43"/>
          </p15:clr>
        </p15:guide>
        <p15:guide id="14" pos="198">
          <p15:clr>
            <a:srgbClr val="F26B43"/>
          </p15:clr>
        </p15:guide>
        <p15:guide id="15" pos="7479">
          <p15:clr>
            <a:srgbClr val="F26B43"/>
          </p15:clr>
        </p15:guide>
        <p15:guide id="16" pos="6940">
          <p15:clr>
            <a:srgbClr val="F26B43"/>
          </p15:clr>
        </p15:guide>
        <p15:guide id="17" pos="6861">
          <p15:clr>
            <a:srgbClr val="F26B43"/>
          </p15:clr>
        </p15:guide>
        <p15:guide id="18" pos="728">
          <p15:clr>
            <a:srgbClr val="F26B43"/>
          </p15:clr>
        </p15:guide>
        <p15:guide id="19" pos="806">
          <p15:clr>
            <a:srgbClr val="F26B43"/>
          </p15:clr>
        </p15:guide>
        <p15:guide id="20" pos="6327">
          <p15:clr>
            <a:srgbClr val="F26B43"/>
          </p15:clr>
        </p15:guide>
        <p15:guide id="21" pos="6253">
          <p15:clr>
            <a:srgbClr val="F26B43"/>
          </p15:clr>
        </p15:guide>
        <p15:guide id="22" pos="1346">
          <p15:clr>
            <a:srgbClr val="F26B43"/>
          </p15:clr>
        </p15:guide>
        <p15:guide id="23" pos="1415">
          <p15:clr>
            <a:srgbClr val="F26B43"/>
          </p15:clr>
        </p15:guide>
        <p15:guide id="24" pos="1954">
          <p15:clr>
            <a:srgbClr val="F26B43"/>
          </p15:clr>
        </p15:guide>
        <p15:guide id="25" pos="2032">
          <p15:clr>
            <a:srgbClr val="F26B43"/>
          </p15:clr>
        </p15:guide>
        <p15:guide id="26" pos="5719">
          <p15:clr>
            <a:srgbClr val="F26B43"/>
          </p15:clr>
        </p15:guide>
        <p15:guide id="27" pos="5636">
          <p15:clr>
            <a:srgbClr val="F26B43"/>
          </p15:clr>
        </p15:guide>
        <p15:guide id="28" pos="2567">
          <p15:clr>
            <a:srgbClr val="F26B43"/>
          </p15:clr>
        </p15:guide>
        <p15:guide id="29" pos="5101">
          <p15:clr>
            <a:srgbClr val="F26B43"/>
          </p15:clr>
        </p15:guide>
        <p15:guide id="30" pos="2640">
          <p15:clr>
            <a:srgbClr val="F26B43"/>
          </p15:clr>
        </p15:guide>
        <p15:guide id="31" pos="5027">
          <p15:clr>
            <a:srgbClr val="F26B43"/>
          </p15:clr>
        </p15:guide>
        <p15:guide id="32" pos="3184">
          <p15:clr>
            <a:srgbClr val="F26B43"/>
          </p15:clr>
        </p15:guide>
        <p15:guide id="33" pos="3258">
          <p15:clr>
            <a:srgbClr val="F26B43"/>
          </p15:clr>
        </p15:guide>
        <p15:guide id="34" pos="4488">
          <p15:clr>
            <a:srgbClr val="F26B43"/>
          </p15:clr>
        </p15:guide>
        <p15:guide id="35" pos="4410">
          <p15:clr>
            <a:srgbClr val="F26B43"/>
          </p15:clr>
        </p15:guide>
        <p15:guide id="36" pos="3875">
          <p15:clr>
            <a:srgbClr val="F26B43"/>
          </p15:clr>
        </p15:guide>
        <p15:guide id="37" pos="3797">
          <p15:clr>
            <a:srgbClr val="F26B43"/>
          </p15:clr>
        </p15:guide>
        <p15:guide id="38" orient="horz" pos="38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9.png"/><Relationship Id="rId4" Type="http://schemas.openxmlformats.org/officeDocument/2006/relationships/hyperlink" Target="http://www.pngall.com/mission-png" TargetMode="External"/><Relationship Id="rId5" Type="http://schemas.openxmlformats.org/officeDocument/2006/relationships/hyperlink" Target="https://creativecommons.org/licenses/by-nc/3.0/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1"/>
          <p:cNvSpPr txBox="1"/>
          <p:nvPr>
            <p:ph type="title"/>
          </p:nvPr>
        </p:nvSpPr>
        <p:spPr>
          <a:xfrm>
            <a:off x="314326" y="1734906"/>
            <a:ext cx="3760788" cy="171926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/>
              <a:t>ANNUAL REPORT</a:t>
            </a:r>
            <a:endParaRPr/>
          </a:p>
        </p:txBody>
      </p:sp>
      <p:sp>
        <p:nvSpPr>
          <p:cNvPr id="385" name="Google Shape;385;p1"/>
          <p:cNvSpPr txBox="1"/>
          <p:nvPr>
            <p:ph idx="1" type="body"/>
          </p:nvPr>
        </p:nvSpPr>
        <p:spPr>
          <a:xfrm>
            <a:off x="314326" y="3608388"/>
            <a:ext cx="3760788" cy="473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 lnSpcReduction="2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US"/>
              <a:t>2022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386" name="Google Shape;386;p1"/>
          <p:cNvSpPr txBox="1"/>
          <p:nvPr>
            <p:ph idx="2" type="body"/>
          </p:nvPr>
        </p:nvSpPr>
        <p:spPr>
          <a:xfrm>
            <a:off x="314325" y="5603875"/>
            <a:ext cx="3760788" cy="4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10"/>
          <p:cNvSpPr txBox="1"/>
          <p:nvPr>
            <p:ph type="ctrTitle"/>
          </p:nvPr>
        </p:nvSpPr>
        <p:spPr>
          <a:xfrm>
            <a:off x="329184" y="3236976"/>
            <a:ext cx="4842891" cy="9619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41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lang="en-US"/>
              <a:t>THANK YOU</a:t>
            </a:r>
            <a:endParaRPr/>
          </a:p>
        </p:txBody>
      </p:sp>
      <p:sp>
        <p:nvSpPr>
          <p:cNvPr id="484" name="Google Shape;484;p10"/>
          <p:cNvSpPr txBox="1"/>
          <p:nvPr>
            <p:ph idx="1" type="body"/>
          </p:nvPr>
        </p:nvSpPr>
        <p:spPr>
          <a:xfrm>
            <a:off x="314325" y="5081588"/>
            <a:ext cx="4740275" cy="10128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US"/>
              <a:t>MICHELE CARTER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US"/>
              <a:t>2022 PRESIDENT, PMI CENTRAL MASS</a:t>
            </a:r>
            <a:endParaRPr/>
          </a:p>
          <a:p>
            <a:pPr indent="0" lvl="1" marL="127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840"/>
              <a:buNone/>
            </a:pPr>
            <a:r>
              <a:rPr lang="en-US"/>
              <a:t>president@pmicmass.org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2"/>
          <p:cNvSpPr txBox="1"/>
          <p:nvPr>
            <p:ph type="title"/>
          </p:nvPr>
        </p:nvSpPr>
        <p:spPr>
          <a:xfrm>
            <a:off x="314325" y="302839"/>
            <a:ext cx="5705475" cy="37819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10F"/>
              </a:buClr>
              <a:buSzPts val="2800"/>
              <a:buFont typeface="Arial"/>
              <a:buNone/>
            </a:pPr>
            <a:r>
              <a:rPr b="1" lang="en-US">
                <a:solidFill>
                  <a:srgbClr val="FF610F"/>
                </a:solidFill>
              </a:rPr>
              <a:t>Our Chapter’s Mission</a:t>
            </a:r>
            <a:endParaRPr/>
          </a:p>
        </p:txBody>
      </p:sp>
      <p:sp>
        <p:nvSpPr>
          <p:cNvPr id="392" name="Google Shape;392;p2"/>
          <p:cNvSpPr txBox="1"/>
          <p:nvPr>
            <p:ph idx="1" type="body"/>
          </p:nvPr>
        </p:nvSpPr>
        <p:spPr>
          <a:xfrm>
            <a:off x="314325" y="1323975"/>
            <a:ext cx="6391273" cy="42100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Serve our members </a:t>
            </a:r>
            <a:r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and our greater </a:t>
            </a:r>
            <a:r>
              <a:rPr b="1"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community</a:t>
            </a:r>
            <a:r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together by promoting the </a:t>
            </a:r>
            <a:r>
              <a:rPr b="1"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value and practice </a:t>
            </a:r>
            <a:r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of </a:t>
            </a:r>
            <a:r>
              <a:rPr b="1"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project management </a:t>
            </a:r>
            <a:r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to: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/>
          </a:p>
          <a:p>
            <a:pPr indent="-342900" lvl="2" marL="3429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F17A8"/>
              </a:buClr>
              <a:buSzPts val="1440"/>
              <a:buFont typeface="Noto Sans Symbols"/>
              <a:buChar char="❑"/>
            </a:pPr>
            <a:r>
              <a:rPr b="1" lang="en-US" sz="2400">
                <a:solidFill>
                  <a:srgbClr val="4F17A8"/>
                </a:solidFill>
                <a:latin typeface="Arial"/>
                <a:ea typeface="Arial"/>
                <a:cs typeface="Arial"/>
                <a:sym typeface="Arial"/>
              </a:rPr>
              <a:t>Advance</a:t>
            </a:r>
            <a:r>
              <a:rPr b="1" lang="en-US" sz="2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>
                <a:latin typeface="Arial"/>
                <a:ea typeface="Arial"/>
                <a:cs typeface="Arial"/>
                <a:sym typeface="Arial"/>
              </a:rPr>
              <a:t>Standards</a:t>
            </a:r>
            <a:endParaRPr/>
          </a:p>
          <a:p>
            <a:pPr indent="-342900" lvl="2" marL="3429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F17A8"/>
              </a:buClr>
              <a:buSzPts val="1440"/>
              <a:buFont typeface="Noto Sans Symbols"/>
              <a:buChar char="❑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Disseminate </a:t>
            </a:r>
            <a:r>
              <a:rPr b="1" lang="en-US" sz="2400">
                <a:solidFill>
                  <a:srgbClr val="4F17A8"/>
                </a:solidFill>
                <a:latin typeface="Arial"/>
                <a:ea typeface="Arial"/>
                <a:cs typeface="Arial"/>
                <a:sym typeface="Arial"/>
              </a:rPr>
              <a:t>Best Practices </a:t>
            </a:r>
            <a:endParaRPr/>
          </a:p>
          <a:p>
            <a:pPr indent="-342900" lvl="2" marL="3429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F17A8"/>
              </a:buClr>
              <a:buSzPts val="1440"/>
              <a:buFont typeface="Noto Sans Symbols"/>
              <a:buChar char="❑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Offer </a:t>
            </a:r>
            <a:r>
              <a:rPr b="1" lang="en-US" sz="2400">
                <a:solidFill>
                  <a:srgbClr val="4F17A8"/>
                </a:solidFill>
                <a:latin typeface="Arial"/>
                <a:ea typeface="Arial"/>
                <a:cs typeface="Arial"/>
                <a:sym typeface="Arial"/>
              </a:rPr>
              <a:t>Professional Development Opportunities</a:t>
            </a:r>
            <a:endParaRPr/>
          </a:p>
          <a:p>
            <a:pPr indent="-342900" lvl="2" marL="3429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F17A8"/>
              </a:buClr>
              <a:buSzPts val="1440"/>
              <a:buFont typeface="Noto Sans Symbols"/>
              <a:buChar char="❑"/>
            </a:pPr>
            <a:r>
              <a:rPr b="1" lang="en-US" sz="2400">
                <a:solidFill>
                  <a:srgbClr val="4F17A8"/>
                </a:solidFill>
                <a:latin typeface="Arial"/>
                <a:ea typeface="Arial"/>
                <a:cs typeface="Arial"/>
                <a:sym typeface="Arial"/>
              </a:rPr>
              <a:t>Connect Members </a:t>
            </a:r>
            <a:r>
              <a:rPr lang="en-US" sz="2400">
                <a:latin typeface="Arial"/>
                <a:ea typeface="Arial"/>
                <a:cs typeface="Arial"/>
                <a:sym typeface="Arial"/>
              </a:rPr>
              <a:t>For Career Development</a:t>
            </a:r>
            <a:endParaRPr/>
          </a:p>
        </p:txBody>
      </p:sp>
      <p:sp>
        <p:nvSpPr>
          <p:cNvPr id="393" name="Google Shape;393;p2"/>
          <p:cNvSpPr txBox="1"/>
          <p:nvPr>
            <p:ph idx="12" type="sldNum"/>
          </p:nvPr>
        </p:nvSpPr>
        <p:spPr>
          <a:xfrm>
            <a:off x="11465859" y="6356350"/>
            <a:ext cx="407054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A picture containing text, mollusk, aircraft&#10;&#10;Description automatically generated" id="394" name="Google Shape;394;p2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97" r="97" t="0"/>
          <a:stretch/>
        </p:blipFill>
        <p:spPr>
          <a:xfrm>
            <a:off x="6151563" y="303213"/>
            <a:ext cx="5721350" cy="5732462"/>
          </a:xfrm>
          <a:prstGeom prst="rect">
            <a:avLst/>
          </a:prstGeom>
          <a:noFill/>
          <a:ln>
            <a:noFill/>
          </a:ln>
        </p:spPr>
      </p:pic>
      <p:sp>
        <p:nvSpPr>
          <p:cNvPr id="395" name="Google Shape;395;p2"/>
          <p:cNvSpPr txBox="1"/>
          <p:nvPr/>
        </p:nvSpPr>
        <p:spPr>
          <a:xfrm>
            <a:off x="8065476" y="5379183"/>
            <a:ext cx="2447559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-US" sz="6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This Photo</a:t>
            </a:r>
            <a:r>
              <a:rPr b="0" i="0" lang="en-US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by Unknown Author is licensed under </a:t>
            </a:r>
            <a:r>
              <a:rPr b="0" i="0" lang="en-US" sz="6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BY-NC</a:t>
            </a:r>
            <a:endParaRPr b="0" i="0" sz="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3"/>
          <p:cNvSpPr txBox="1"/>
          <p:nvPr>
            <p:ph type="title"/>
          </p:nvPr>
        </p:nvSpPr>
        <p:spPr>
          <a:xfrm>
            <a:off x="314325" y="302839"/>
            <a:ext cx="5705475" cy="37819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/>
              <a:t>Our Values</a:t>
            </a:r>
            <a:endParaRPr/>
          </a:p>
        </p:txBody>
      </p:sp>
      <p:sp>
        <p:nvSpPr>
          <p:cNvPr id="401" name="Google Shape;401;p3"/>
          <p:cNvSpPr txBox="1"/>
          <p:nvPr>
            <p:ph idx="1" type="body"/>
          </p:nvPr>
        </p:nvSpPr>
        <p:spPr>
          <a:xfrm>
            <a:off x="314324" y="1323975"/>
            <a:ext cx="5419211" cy="42100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8FA8"/>
              </a:buClr>
              <a:buSzPts val="2800"/>
              <a:buFont typeface="Arial"/>
              <a:buChar char="•"/>
            </a:pPr>
            <a:r>
              <a:rPr lang="en-US" sz="2800">
                <a:solidFill>
                  <a:srgbClr val="038FA8"/>
                </a:solidFill>
              </a:rPr>
              <a:t>Professionalism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38FA8"/>
              </a:buClr>
              <a:buSzPts val="2800"/>
              <a:buFont typeface="Arial"/>
              <a:buChar char="•"/>
            </a:pPr>
            <a:r>
              <a:rPr lang="en-US" sz="2800">
                <a:solidFill>
                  <a:srgbClr val="038FA8"/>
                </a:solidFill>
              </a:rPr>
              <a:t>Community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38FA8"/>
              </a:buClr>
              <a:buSzPts val="2800"/>
              <a:buFont typeface="Arial"/>
              <a:buChar char="•"/>
            </a:pPr>
            <a:r>
              <a:rPr lang="en-US" sz="2800">
                <a:solidFill>
                  <a:srgbClr val="038FA8"/>
                </a:solidFill>
              </a:rPr>
              <a:t>Volunteerism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38FA8"/>
              </a:buClr>
              <a:buSzPts val="2800"/>
              <a:buFont typeface="Arial"/>
              <a:buChar char="•"/>
            </a:pPr>
            <a:r>
              <a:rPr lang="en-US" sz="2800">
                <a:solidFill>
                  <a:srgbClr val="038FA8"/>
                </a:solidFill>
              </a:rPr>
              <a:t>Engagement</a:t>
            </a:r>
            <a:endParaRPr/>
          </a:p>
        </p:txBody>
      </p:sp>
      <p:sp>
        <p:nvSpPr>
          <p:cNvPr id="402" name="Google Shape;402;p3"/>
          <p:cNvSpPr txBox="1"/>
          <p:nvPr>
            <p:ph idx="12" type="sldNum"/>
          </p:nvPr>
        </p:nvSpPr>
        <p:spPr>
          <a:xfrm>
            <a:off x="11465859" y="6356350"/>
            <a:ext cx="407054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Text, whiteboard&#10;&#10;Description automatically generated" id="403" name="Google Shape;403;p3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6372" r="6370" t="0"/>
          <a:stretch/>
        </p:blipFill>
        <p:spPr>
          <a:xfrm>
            <a:off x="6151563" y="303213"/>
            <a:ext cx="5721350" cy="57324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4"/>
          <p:cNvSpPr txBox="1"/>
          <p:nvPr>
            <p:ph type="title"/>
          </p:nvPr>
        </p:nvSpPr>
        <p:spPr>
          <a:xfrm>
            <a:off x="314325" y="302839"/>
            <a:ext cx="11558588" cy="37819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/>
              <a:t>Membership Programs</a:t>
            </a:r>
            <a:endParaRPr/>
          </a:p>
        </p:txBody>
      </p:sp>
      <p:graphicFrame>
        <p:nvGraphicFramePr>
          <p:cNvPr id="409" name="Google Shape;409;p4"/>
          <p:cNvGraphicFramePr/>
          <p:nvPr/>
        </p:nvGraphicFramePr>
        <p:xfrm>
          <a:off x="314325" y="182880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{1DC473D1-92A6-4A9F-8232-0555B8CC2F52}</a:tableStyleId>
              </a:tblPr>
              <a:tblGrid>
                <a:gridCol w="3590275"/>
                <a:gridCol w="2708900"/>
                <a:gridCol w="5259400"/>
              </a:tblGrid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cap="none" strike="noStrike"/>
                        <a:t>Deliverable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cap="none" strike="noStrike"/>
                        <a:t>Planned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cap="none" strike="noStrike"/>
                        <a:t>Actual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cap="none" strike="noStrike"/>
                        <a:t>Chapter meetings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cap="none" strike="noStrike"/>
                        <a:t>10 planned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/>
                        <a:t>10</a:t>
                      </a:r>
                      <a:r>
                        <a:rPr lang="en-US" sz="1800" u="none" cap="none" strike="noStrike"/>
                        <a:t> in-person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cap="none" strike="noStrike"/>
                        <a:t>Professional Development Day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cap="none" strike="noStrike"/>
                        <a:t>1 virtual 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/>
                        <a:t>cancelled due to l</a:t>
                      </a:r>
                      <a:r>
                        <a:rPr lang="en-US" sz="1800" u="none" cap="none" strike="noStrike"/>
                        <a:t>ow </a:t>
                      </a:r>
                      <a:r>
                        <a:rPr lang="en-US" sz="1800"/>
                        <a:t>interest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cap="none" strike="noStrike"/>
                        <a:t>Mentorship Program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cap="none" strike="noStrike"/>
                        <a:t>Virtual program planned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cap="none" strike="noStrike"/>
                        <a:t>Successfully launched in the fall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cap="none" strike="noStrike"/>
                        <a:t>Member Give Back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/>
                        <a:t>1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cap="none" strike="noStrike"/>
                        <a:t>Held </a:t>
                      </a:r>
                      <a:r>
                        <a:rPr lang="en-US" sz="1800"/>
                        <a:t>1</a:t>
                      </a:r>
                      <a:r>
                        <a:rPr lang="en-US" sz="1800" u="none" cap="none" strike="noStrike"/>
                        <a:t> webinar - </a:t>
                      </a:r>
                      <a:r>
                        <a:rPr lang="en-US" sz="1800"/>
                        <a:t>DE&amp;I in Project management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cap="none" strike="noStrike"/>
                        <a:t>Increase membership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cap="none" strike="noStrike"/>
                        <a:t>2-3%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/>
                        <a:t>Increased</a:t>
                      </a:r>
                      <a:r>
                        <a:rPr lang="en-US" sz="1800" u="none" cap="none" strike="noStrike"/>
                        <a:t> 8%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cap="none" strike="noStrike"/>
                        <a:t>Social Good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/>
                        <a:t>1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/>
                        <a:t>Community Garden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410" name="Google Shape;410;p4"/>
          <p:cNvSpPr txBox="1"/>
          <p:nvPr>
            <p:ph idx="12" type="sldNum"/>
          </p:nvPr>
        </p:nvSpPr>
        <p:spPr>
          <a:xfrm>
            <a:off x="11465859" y="6356350"/>
            <a:ext cx="407054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5"/>
          <p:cNvSpPr txBox="1"/>
          <p:nvPr>
            <p:ph type="title"/>
          </p:nvPr>
        </p:nvSpPr>
        <p:spPr>
          <a:xfrm>
            <a:off x="314325" y="302839"/>
            <a:ext cx="11558588" cy="37819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/>
              <a:t>Membership YoY</a:t>
            </a:r>
            <a:endParaRPr/>
          </a:p>
        </p:txBody>
      </p:sp>
      <p:sp>
        <p:nvSpPr>
          <p:cNvPr id="416" name="Google Shape;416;p5"/>
          <p:cNvSpPr txBox="1"/>
          <p:nvPr>
            <p:ph idx="12" type="sldNum"/>
          </p:nvPr>
        </p:nvSpPr>
        <p:spPr>
          <a:xfrm>
            <a:off x="11465859" y="6356350"/>
            <a:ext cx="407054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417" name="Google Shape;417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96200" y="886641"/>
            <a:ext cx="8794751" cy="54697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6"/>
          <p:cNvSpPr txBox="1"/>
          <p:nvPr>
            <p:ph type="title"/>
          </p:nvPr>
        </p:nvSpPr>
        <p:spPr>
          <a:xfrm>
            <a:off x="314325" y="302839"/>
            <a:ext cx="11558588" cy="37819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/>
              <a:t>2022 Operations Financials</a:t>
            </a:r>
            <a:endParaRPr/>
          </a:p>
        </p:txBody>
      </p:sp>
      <p:sp>
        <p:nvSpPr>
          <p:cNvPr id="423" name="Google Shape;423;p6"/>
          <p:cNvSpPr txBox="1"/>
          <p:nvPr>
            <p:ph idx="12" type="sldNum"/>
          </p:nvPr>
        </p:nvSpPr>
        <p:spPr>
          <a:xfrm>
            <a:off x="11465859" y="6356350"/>
            <a:ext cx="407054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24" name="Google Shape;424;p6"/>
          <p:cNvSpPr/>
          <p:nvPr/>
        </p:nvSpPr>
        <p:spPr>
          <a:xfrm>
            <a:off x="570177" y="2098572"/>
            <a:ext cx="2511067" cy="2764435"/>
          </a:xfrm>
          <a:custGeom>
            <a:rect b="b" l="l" r="r" t="t"/>
            <a:pathLst>
              <a:path extrusionOk="0" h="2014160" w="2101311">
                <a:moveTo>
                  <a:pt x="0" y="1007080"/>
                </a:moveTo>
                <a:cubicBezTo>
                  <a:pt x="0" y="450885"/>
                  <a:pt x="470395" y="0"/>
                  <a:pt x="1050656" y="0"/>
                </a:cubicBezTo>
                <a:cubicBezTo>
                  <a:pt x="1630917" y="0"/>
                  <a:pt x="2101312" y="450885"/>
                  <a:pt x="2101312" y="1007080"/>
                </a:cubicBezTo>
                <a:cubicBezTo>
                  <a:pt x="2101312" y="1563275"/>
                  <a:pt x="1630917" y="2014160"/>
                  <a:pt x="1050656" y="2014160"/>
                </a:cubicBezTo>
                <a:cubicBezTo>
                  <a:pt x="470395" y="2014160"/>
                  <a:pt x="0" y="1563275"/>
                  <a:pt x="0" y="1007080"/>
                </a:cubicBezTo>
                <a:close/>
              </a:path>
            </a:pathLst>
          </a:custGeom>
          <a:solidFill>
            <a:srgbClr val="DC3009"/>
          </a:solidFill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19075" lIns="331850" spcFirstLastPara="1" rIns="331850" wrap="square" tIns="3190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-US" sz="2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Membership $1</a:t>
            </a:r>
            <a:r>
              <a:rPr lang="en-US" sz="2300">
                <a:solidFill>
                  <a:schemeClr val="lt1"/>
                </a:solidFill>
              </a:rPr>
              <a:t>3</a:t>
            </a:r>
            <a:r>
              <a:rPr b="0" i="0" lang="en-US" sz="2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,</a:t>
            </a:r>
            <a:r>
              <a:rPr lang="en-US" sz="2300">
                <a:solidFill>
                  <a:schemeClr val="lt1"/>
                </a:solidFill>
              </a:rPr>
              <a:t>223</a:t>
            </a:r>
            <a:endParaRPr sz="1800"/>
          </a:p>
        </p:txBody>
      </p:sp>
      <p:sp>
        <p:nvSpPr>
          <p:cNvPr id="425" name="Google Shape;425;p6"/>
          <p:cNvSpPr/>
          <p:nvPr/>
        </p:nvSpPr>
        <p:spPr>
          <a:xfrm>
            <a:off x="3241864" y="2825112"/>
            <a:ext cx="1142728" cy="1312464"/>
          </a:xfrm>
          <a:custGeom>
            <a:rect b="b" l="l" r="r" t="t"/>
            <a:pathLst>
              <a:path extrusionOk="0" h="956258" w="956258">
                <a:moveTo>
                  <a:pt x="126752" y="365673"/>
                </a:moveTo>
                <a:lnTo>
                  <a:pt x="365673" y="365673"/>
                </a:lnTo>
                <a:lnTo>
                  <a:pt x="365673" y="126752"/>
                </a:lnTo>
                <a:lnTo>
                  <a:pt x="590585" y="126752"/>
                </a:lnTo>
                <a:lnTo>
                  <a:pt x="590585" y="365673"/>
                </a:lnTo>
                <a:lnTo>
                  <a:pt x="829506" y="365673"/>
                </a:lnTo>
                <a:lnTo>
                  <a:pt x="829506" y="590585"/>
                </a:lnTo>
                <a:lnTo>
                  <a:pt x="590585" y="590585"/>
                </a:lnTo>
                <a:lnTo>
                  <a:pt x="590585" y="829506"/>
                </a:lnTo>
                <a:lnTo>
                  <a:pt x="365673" y="829506"/>
                </a:lnTo>
                <a:lnTo>
                  <a:pt x="365673" y="590585"/>
                </a:lnTo>
                <a:lnTo>
                  <a:pt x="126752" y="590585"/>
                </a:lnTo>
                <a:lnTo>
                  <a:pt x="126752" y="365673"/>
                </a:lnTo>
                <a:close/>
              </a:path>
            </a:pathLst>
          </a:custGeom>
          <a:solidFill>
            <a:srgbClr val="DC3009"/>
          </a:solidFill>
          <a:ln>
            <a:noFill/>
          </a:ln>
        </p:spPr>
        <p:txBody>
          <a:bodyPr anchorCtr="0" anchor="ctr" bIns="365650" lIns="126750" spcFirstLastPara="1" rIns="126750" wrap="square" tIns="36565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6" name="Google Shape;426;p6"/>
          <p:cNvSpPr/>
          <p:nvPr/>
        </p:nvSpPr>
        <p:spPr>
          <a:xfrm>
            <a:off x="4544887" y="2098572"/>
            <a:ext cx="2511067" cy="2764435"/>
          </a:xfrm>
          <a:custGeom>
            <a:rect b="b" l="l" r="r" t="t"/>
            <a:pathLst>
              <a:path extrusionOk="0" h="2014160" w="2101311">
                <a:moveTo>
                  <a:pt x="0" y="1007080"/>
                </a:moveTo>
                <a:cubicBezTo>
                  <a:pt x="0" y="450885"/>
                  <a:pt x="470395" y="0"/>
                  <a:pt x="1050656" y="0"/>
                </a:cubicBezTo>
                <a:cubicBezTo>
                  <a:pt x="1630917" y="0"/>
                  <a:pt x="2101312" y="450885"/>
                  <a:pt x="2101312" y="1007080"/>
                </a:cubicBezTo>
                <a:cubicBezTo>
                  <a:pt x="2101312" y="1563275"/>
                  <a:pt x="1630917" y="2014160"/>
                  <a:pt x="1050656" y="2014160"/>
                </a:cubicBezTo>
                <a:cubicBezTo>
                  <a:pt x="470395" y="2014160"/>
                  <a:pt x="0" y="1563275"/>
                  <a:pt x="0" y="1007080"/>
                </a:cubicBezTo>
                <a:close/>
              </a:path>
            </a:pathLst>
          </a:custGeom>
          <a:solidFill>
            <a:srgbClr val="FD9360"/>
          </a:solidFill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19075" lIns="331850" spcFirstLastPara="1" rIns="331850" wrap="square" tIns="3190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-US" sz="2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Net Operating ($</a:t>
            </a:r>
            <a:r>
              <a:rPr lang="en-US" sz="2300">
                <a:solidFill>
                  <a:schemeClr val="lt1"/>
                </a:solidFill>
              </a:rPr>
              <a:t>11</a:t>
            </a:r>
            <a:r>
              <a:rPr b="0" i="0" lang="en-US" sz="2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,</a:t>
            </a:r>
            <a:r>
              <a:rPr lang="en-US" sz="2300">
                <a:solidFill>
                  <a:schemeClr val="lt1"/>
                </a:solidFill>
              </a:rPr>
              <a:t>446</a:t>
            </a:r>
            <a:r>
              <a:rPr b="0" i="0" lang="en-US" sz="2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sz="1800"/>
          </a:p>
        </p:txBody>
      </p:sp>
      <p:sp>
        <p:nvSpPr>
          <p:cNvPr id="427" name="Google Shape;427;p6"/>
          <p:cNvSpPr/>
          <p:nvPr/>
        </p:nvSpPr>
        <p:spPr>
          <a:xfrm>
            <a:off x="7245524" y="2825112"/>
            <a:ext cx="1142728" cy="1312464"/>
          </a:xfrm>
          <a:custGeom>
            <a:rect b="b" l="l" r="r" t="t"/>
            <a:pathLst>
              <a:path extrusionOk="0" h="956258" w="956258">
                <a:moveTo>
                  <a:pt x="126752" y="196989"/>
                </a:moveTo>
                <a:lnTo>
                  <a:pt x="829506" y="196989"/>
                </a:lnTo>
                <a:lnTo>
                  <a:pt x="829506" y="421901"/>
                </a:lnTo>
                <a:lnTo>
                  <a:pt x="126752" y="421901"/>
                </a:lnTo>
                <a:lnTo>
                  <a:pt x="126752" y="196989"/>
                </a:lnTo>
                <a:close/>
                <a:moveTo>
                  <a:pt x="126752" y="534357"/>
                </a:moveTo>
                <a:lnTo>
                  <a:pt x="829506" y="534357"/>
                </a:lnTo>
                <a:lnTo>
                  <a:pt x="829506" y="759269"/>
                </a:lnTo>
                <a:lnTo>
                  <a:pt x="126752" y="759269"/>
                </a:lnTo>
                <a:lnTo>
                  <a:pt x="126752" y="534357"/>
                </a:lnTo>
                <a:close/>
              </a:path>
            </a:pathLst>
          </a:custGeom>
          <a:solidFill>
            <a:srgbClr val="03BEDF"/>
          </a:solidFill>
          <a:ln>
            <a:noFill/>
          </a:ln>
        </p:spPr>
        <p:txBody>
          <a:bodyPr anchorCtr="0" anchor="ctr" bIns="196975" lIns="126750" spcFirstLastPara="1" rIns="126750" wrap="square" tIns="1969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8" name="Google Shape;428;p6"/>
          <p:cNvSpPr/>
          <p:nvPr/>
        </p:nvSpPr>
        <p:spPr>
          <a:xfrm>
            <a:off x="8577834" y="2098572"/>
            <a:ext cx="2511067" cy="2764435"/>
          </a:xfrm>
          <a:custGeom>
            <a:rect b="b" l="l" r="r" t="t"/>
            <a:pathLst>
              <a:path extrusionOk="0" h="2014160" w="2101311">
                <a:moveTo>
                  <a:pt x="0" y="1007080"/>
                </a:moveTo>
                <a:cubicBezTo>
                  <a:pt x="0" y="450885"/>
                  <a:pt x="470395" y="0"/>
                  <a:pt x="1050656" y="0"/>
                </a:cubicBezTo>
                <a:cubicBezTo>
                  <a:pt x="1630917" y="0"/>
                  <a:pt x="2101312" y="450885"/>
                  <a:pt x="2101312" y="1007080"/>
                </a:cubicBezTo>
                <a:cubicBezTo>
                  <a:pt x="2101312" y="1563275"/>
                  <a:pt x="1630917" y="2014160"/>
                  <a:pt x="1050656" y="2014160"/>
                </a:cubicBezTo>
                <a:cubicBezTo>
                  <a:pt x="470395" y="2014160"/>
                  <a:pt x="0" y="1563275"/>
                  <a:pt x="0" y="1007080"/>
                </a:cubicBezTo>
                <a:close/>
              </a:path>
            </a:pathLst>
          </a:custGeom>
          <a:solidFill>
            <a:schemeClr val="accent5"/>
          </a:solidFill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19075" lIns="331850" spcFirstLastPara="1" rIns="331850" wrap="square" tIns="3190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-US" sz="2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Operating Income ($</a:t>
            </a:r>
            <a:r>
              <a:rPr lang="en-US" sz="2300">
                <a:solidFill>
                  <a:schemeClr val="lt1"/>
                </a:solidFill>
              </a:rPr>
              <a:t>1</a:t>
            </a:r>
            <a:r>
              <a:rPr b="0" i="0" lang="en-US" sz="2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,</a:t>
            </a:r>
            <a:r>
              <a:rPr lang="en-US" sz="2300">
                <a:solidFill>
                  <a:schemeClr val="lt1"/>
                </a:solidFill>
              </a:rPr>
              <a:t>778</a:t>
            </a:r>
            <a:r>
              <a:rPr b="0" i="0" lang="en-US" sz="2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sz="18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" presetSubtype="0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7"/>
          <p:cNvSpPr txBox="1"/>
          <p:nvPr>
            <p:ph type="title"/>
          </p:nvPr>
        </p:nvSpPr>
        <p:spPr>
          <a:xfrm>
            <a:off x="314325" y="302839"/>
            <a:ext cx="11558588" cy="37819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/>
              <a:t>2022 Chapter Meeting Financials</a:t>
            </a:r>
            <a:endParaRPr/>
          </a:p>
        </p:txBody>
      </p:sp>
      <p:sp>
        <p:nvSpPr>
          <p:cNvPr id="435" name="Google Shape;435;p7"/>
          <p:cNvSpPr/>
          <p:nvPr/>
        </p:nvSpPr>
        <p:spPr>
          <a:xfrm>
            <a:off x="2771653" y="1293184"/>
            <a:ext cx="2057400" cy="2057400"/>
          </a:xfrm>
          <a:prstGeom prst="ellipse">
            <a:avLst/>
          </a:prstGeom>
          <a:solidFill>
            <a:srgbClr val="DC3009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6" name="Google Shape;436;p7"/>
          <p:cNvSpPr txBox="1"/>
          <p:nvPr/>
        </p:nvSpPr>
        <p:spPr>
          <a:xfrm>
            <a:off x="2744221" y="1685473"/>
            <a:ext cx="2112264" cy="1304992"/>
          </a:xfrm>
          <a:prstGeom prst="rect">
            <a:avLst/>
          </a:prstGeom>
          <a:noFill/>
          <a:ln>
            <a:noFill/>
          </a:ln>
        </p:spPr>
        <p:txBody>
          <a:bodyPr anchorCtr="0" anchor="ctr" bIns="21575" lIns="21575" spcFirstLastPara="1" rIns="21575" wrap="square" tIns="215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Income</a:t>
            </a:r>
            <a:endParaRPr/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$</a:t>
            </a:r>
            <a:r>
              <a:rPr lang="en-US" sz="2400">
                <a:solidFill>
                  <a:schemeClr val="lt1"/>
                </a:solidFill>
              </a:rPr>
              <a:t>1</a:t>
            </a: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,</a:t>
            </a:r>
            <a:r>
              <a:rPr lang="en-US" sz="2400">
                <a:solidFill>
                  <a:schemeClr val="lt1"/>
                </a:solidFill>
              </a:rPr>
              <a:t>843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7" name="Google Shape;437;p7"/>
          <p:cNvSpPr/>
          <p:nvPr/>
        </p:nvSpPr>
        <p:spPr>
          <a:xfrm>
            <a:off x="3159216" y="3288577"/>
            <a:ext cx="1070411" cy="1070411"/>
          </a:xfrm>
          <a:prstGeom prst="mathPlus">
            <a:avLst>
              <a:gd fmla="val 23520" name="adj1"/>
            </a:avLst>
          </a:prstGeom>
          <a:solidFill>
            <a:srgbClr val="DC300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8" name="Google Shape;438;p7"/>
          <p:cNvSpPr txBox="1"/>
          <p:nvPr/>
        </p:nvSpPr>
        <p:spPr>
          <a:xfrm>
            <a:off x="3301099" y="3697902"/>
            <a:ext cx="786645" cy="25176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9" name="Google Shape;439;p7"/>
          <p:cNvSpPr/>
          <p:nvPr/>
        </p:nvSpPr>
        <p:spPr>
          <a:xfrm>
            <a:off x="2749970" y="4497389"/>
            <a:ext cx="2057400" cy="2057400"/>
          </a:xfrm>
          <a:prstGeom prst="ellipse">
            <a:avLst/>
          </a:prstGeom>
          <a:solidFill>
            <a:srgbClr val="FD9360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0" name="Google Shape;440;p7"/>
          <p:cNvSpPr txBox="1"/>
          <p:nvPr/>
        </p:nvSpPr>
        <p:spPr>
          <a:xfrm>
            <a:off x="2751810" y="4853293"/>
            <a:ext cx="2110200" cy="130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1575" lIns="21575" spcFirstLastPara="1" rIns="21575" wrap="square" tIns="215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Sponsorship $</a:t>
            </a:r>
            <a:r>
              <a:rPr lang="en-US" sz="2400">
                <a:solidFill>
                  <a:schemeClr val="lt1"/>
                </a:solidFill>
              </a:rPr>
              <a:t>0</a:t>
            </a:r>
            <a:endParaRPr b="0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1" name="Google Shape;441;p7"/>
          <p:cNvSpPr/>
          <p:nvPr/>
        </p:nvSpPr>
        <p:spPr>
          <a:xfrm>
            <a:off x="4894020" y="3480513"/>
            <a:ext cx="586880" cy="686539"/>
          </a:xfrm>
          <a:prstGeom prst="rightArrow">
            <a:avLst>
              <a:gd fmla="val 60000" name="adj1"/>
              <a:gd fmla="val 50000" name="adj2"/>
            </a:avLst>
          </a:prstGeom>
          <a:solidFill>
            <a:srgbClr val="FD936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2" name="Google Shape;442;p7"/>
          <p:cNvSpPr txBox="1"/>
          <p:nvPr/>
        </p:nvSpPr>
        <p:spPr>
          <a:xfrm>
            <a:off x="4894020" y="3617821"/>
            <a:ext cx="410816" cy="41192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3" name="Google Shape;443;p7"/>
          <p:cNvSpPr/>
          <p:nvPr/>
        </p:nvSpPr>
        <p:spPr>
          <a:xfrm>
            <a:off x="5724511" y="1978247"/>
            <a:ext cx="3691072" cy="3691072"/>
          </a:xfrm>
          <a:prstGeom prst="ellipse">
            <a:avLst/>
          </a:prstGeom>
          <a:solidFill>
            <a:srgbClr val="03BEDF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4" name="Google Shape;444;p7"/>
          <p:cNvSpPr txBox="1"/>
          <p:nvPr/>
        </p:nvSpPr>
        <p:spPr>
          <a:xfrm>
            <a:off x="6265056" y="2518792"/>
            <a:ext cx="2609982" cy="2609982"/>
          </a:xfrm>
          <a:prstGeom prst="rect">
            <a:avLst/>
          </a:prstGeom>
          <a:noFill/>
          <a:ln>
            <a:noFill/>
          </a:ln>
        </p:spPr>
        <p:txBody>
          <a:bodyPr anchorCtr="0" anchor="ctr" bIns="74925" lIns="74925" spcFirstLastPara="1" rIns="74925" wrap="square" tIns="749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900"/>
              <a:buFont typeface="Arial"/>
              <a:buNone/>
            </a:pPr>
            <a:r>
              <a:rPr b="0" i="0" lang="en-US" sz="5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Net Income $</a:t>
            </a:r>
            <a:r>
              <a:rPr lang="en-US" sz="5400">
                <a:solidFill>
                  <a:schemeClr val="lt1"/>
                </a:solidFill>
              </a:rPr>
              <a:t>1</a:t>
            </a:r>
            <a:r>
              <a:rPr b="0" i="0" lang="en-US" sz="5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,</a:t>
            </a:r>
            <a:r>
              <a:rPr lang="en-US" sz="5400">
                <a:solidFill>
                  <a:schemeClr val="lt1"/>
                </a:solidFill>
              </a:rPr>
              <a:t>84</a:t>
            </a:r>
            <a:r>
              <a:rPr b="0" i="0" lang="en-US" sz="5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5" name="Google Shape;445;p7"/>
          <p:cNvSpPr txBox="1"/>
          <p:nvPr>
            <p:ph idx="12" type="sldNum"/>
          </p:nvPr>
        </p:nvSpPr>
        <p:spPr>
          <a:xfrm>
            <a:off x="11465859" y="6356350"/>
            <a:ext cx="407054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46" name="Google Shape;446;p7"/>
          <p:cNvSpPr/>
          <p:nvPr/>
        </p:nvSpPr>
        <p:spPr>
          <a:xfrm>
            <a:off x="8572500" y="160025"/>
            <a:ext cx="3481380" cy="2956230"/>
          </a:xfrm>
          <a:prstGeom prst="irregularSeal1">
            <a:avLst/>
          </a:prstGeom>
          <a:solidFill>
            <a:schemeClr val="accen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en-US" sz="2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Plan is to break even</a:t>
            </a:r>
            <a:endParaRPr b="1" i="0" sz="2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" presetSubtype="8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000"/>
                                        <p:tgtEl>
                                          <p:spTgt spid="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8"/>
          <p:cNvSpPr txBox="1"/>
          <p:nvPr>
            <p:ph type="title"/>
          </p:nvPr>
        </p:nvSpPr>
        <p:spPr>
          <a:xfrm>
            <a:off x="314325" y="302839"/>
            <a:ext cx="11558588" cy="37819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/>
              <a:t>2022 Professional Development Financials</a:t>
            </a:r>
            <a:endParaRPr/>
          </a:p>
        </p:txBody>
      </p:sp>
      <p:sp>
        <p:nvSpPr>
          <p:cNvPr id="452" name="Google Shape;452;p8"/>
          <p:cNvSpPr/>
          <p:nvPr/>
        </p:nvSpPr>
        <p:spPr>
          <a:xfrm>
            <a:off x="2771653" y="1293184"/>
            <a:ext cx="2057400" cy="2057400"/>
          </a:xfrm>
          <a:prstGeom prst="ellipse">
            <a:avLst/>
          </a:prstGeom>
          <a:solidFill>
            <a:srgbClr val="DC3009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3" name="Google Shape;453;p8"/>
          <p:cNvSpPr txBox="1"/>
          <p:nvPr/>
        </p:nvSpPr>
        <p:spPr>
          <a:xfrm>
            <a:off x="2961175" y="1638385"/>
            <a:ext cx="1678356" cy="1304992"/>
          </a:xfrm>
          <a:prstGeom prst="rect">
            <a:avLst/>
          </a:prstGeom>
          <a:noFill/>
          <a:ln>
            <a:noFill/>
          </a:ln>
        </p:spPr>
        <p:txBody>
          <a:bodyPr anchorCtr="0" anchor="ctr" bIns="17775" lIns="27425" spcFirstLastPara="1" rIns="27425" wrap="square" tIns="5485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Events $</a:t>
            </a:r>
            <a:r>
              <a:rPr lang="en-US" sz="2400">
                <a:solidFill>
                  <a:schemeClr val="lt1"/>
                </a:solidFill>
              </a:rPr>
              <a:t>409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4" name="Google Shape;454;p8"/>
          <p:cNvSpPr/>
          <p:nvPr/>
        </p:nvSpPr>
        <p:spPr>
          <a:xfrm>
            <a:off x="3159216" y="3288577"/>
            <a:ext cx="1070411" cy="1070411"/>
          </a:xfrm>
          <a:prstGeom prst="mathPlus">
            <a:avLst>
              <a:gd fmla="val 23520" name="adj1"/>
            </a:avLst>
          </a:prstGeom>
          <a:solidFill>
            <a:srgbClr val="DC300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5" name="Google Shape;455;p8"/>
          <p:cNvSpPr txBox="1"/>
          <p:nvPr/>
        </p:nvSpPr>
        <p:spPr>
          <a:xfrm>
            <a:off x="3301099" y="3697902"/>
            <a:ext cx="786645" cy="25176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6" name="Google Shape;456;p8"/>
          <p:cNvSpPr/>
          <p:nvPr/>
        </p:nvSpPr>
        <p:spPr>
          <a:xfrm>
            <a:off x="2771653" y="4508846"/>
            <a:ext cx="2057400" cy="2057400"/>
          </a:xfrm>
          <a:prstGeom prst="ellipse">
            <a:avLst/>
          </a:prstGeom>
          <a:solidFill>
            <a:srgbClr val="FD9360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7" name="Google Shape;457;p8"/>
          <p:cNvSpPr txBox="1"/>
          <p:nvPr/>
        </p:nvSpPr>
        <p:spPr>
          <a:xfrm>
            <a:off x="2745357" y="4853260"/>
            <a:ext cx="2112264" cy="1304992"/>
          </a:xfrm>
          <a:prstGeom prst="rect">
            <a:avLst/>
          </a:prstGeom>
          <a:noFill/>
          <a:ln>
            <a:noFill/>
          </a:ln>
        </p:spPr>
        <p:txBody>
          <a:bodyPr anchorCtr="0" anchor="ctr" bIns="17775" lIns="27425" spcFirstLastPara="1" rIns="27425" wrap="square" tIns="5485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Expenses ($</a:t>
            </a:r>
            <a:r>
              <a:rPr lang="en-US" sz="2400">
                <a:solidFill>
                  <a:schemeClr val="lt1"/>
                </a:solidFill>
              </a:rPr>
              <a:t>574</a:t>
            </a: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8" name="Google Shape;458;p8"/>
          <p:cNvSpPr/>
          <p:nvPr/>
        </p:nvSpPr>
        <p:spPr>
          <a:xfrm>
            <a:off x="4894020" y="3480513"/>
            <a:ext cx="586880" cy="686539"/>
          </a:xfrm>
          <a:prstGeom prst="rightArrow">
            <a:avLst>
              <a:gd fmla="val 60000" name="adj1"/>
              <a:gd fmla="val 50000" name="adj2"/>
            </a:avLst>
          </a:prstGeom>
          <a:solidFill>
            <a:srgbClr val="FD936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9" name="Google Shape;459;p8"/>
          <p:cNvSpPr txBox="1"/>
          <p:nvPr/>
        </p:nvSpPr>
        <p:spPr>
          <a:xfrm>
            <a:off x="4894020" y="3617821"/>
            <a:ext cx="410816" cy="41192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Arial"/>
              <a:buNone/>
            </a:pPr>
            <a:r>
              <a:t/>
            </a:r>
            <a:endParaRPr b="0" i="0" sz="3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0" name="Google Shape;460;p8"/>
          <p:cNvSpPr/>
          <p:nvPr/>
        </p:nvSpPr>
        <p:spPr>
          <a:xfrm>
            <a:off x="5724511" y="1978247"/>
            <a:ext cx="3691072" cy="3691072"/>
          </a:xfrm>
          <a:prstGeom prst="ellipse">
            <a:avLst/>
          </a:prstGeom>
          <a:solidFill>
            <a:srgbClr val="03BEDF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1" name="Google Shape;461;p8"/>
          <p:cNvSpPr txBox="1"/>
          <p:nvPr/>
        </p:nvSpPr>
        <p:spPr>
          <a:xfrm>
            <a:off x="6265056" y="2469364"/>
            <a:ext cx="2609982" cy="2609982"/>
          </a:xfrm>
          <a:prstGeom prst="rect">
            <a:avLst/>
          </a:prstGeom>
          <a:noFill/>
          <a:ln>
            <a:noFill/>
          </a:ln>
        </p:spPr>
        <p:txBody>
          <a:bodyPr anchorCtr="0" anchor="ctr" bIns="17775" lIns="27425" spcFirstLastPara="1" rIns="27425" wrap="square" tIns="5485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b="0" i="0" lang="en-US" sz="5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Net Income ($</a:t>
            </a:r>
            <a:r>
              <a:rPr lang="en-US" sz="5400">
                <a:solidFill>
                  <a:schemeClr val="lt1"/>
                </a:solidFill>
              </a:rPr>
              <a:t>165</a:t>
            </a:r>
            <a:r>
              <a:rPr b="0" i="0" lang="en-US" sz="5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2" name="Google Shape;462;p8"/>
          <p:cNvSpPr txBox="1"/>
          <p:nvPr>
            <p:ph idx="12" type="sldNum"/>
          </p:nvPr>
        </p:nvSpPr>
        <p:spPr>
          <a:xfrm>
            <a:off x="11465859" y="6356350"/>
            <a:ext cx="407054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" presetSubtype="0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9"/>
          <p:cNvSpPr txBox="1"/>
          <p:nvPr>
            <p:ph type="title"/>
          </p:nvPr>
        </p:nvSpPr>
        <p:spPr>
          <a:xfrm>
            <a:off x="314325" y="302839"/>
            <a:ext cx="11558588" cy="37819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/>
              <a:t>2022 Totals Financials</a:t>
            </a:r>
            <a:endParaRPr/>
          </a:p>
        </p:txBody>
      </p:sp>
      <p:sp>
        <p:nvSpPr>
          <p:cNvPr id="468" name="Google Shape;468;p9"/>
          <p:cNvSpPr/>
          <p:nvPr/>
        </p:nvSpPr>
        <p:spPr>
          <a:xfrm>
            <a:off x="316268" y="2535576"/>
            <a:ext cx="2576413" cy="2576413"/>
          </a:xfrm>
          <a:prstGeom prst="ellipse">
            <a:avLst/>
          </a:prstGeom>
          <a:solidFill>
            <a:srgbClr val="DC3009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9" name="Google Shape;469;p9"/>
          <p:cNvSpPr txBox="1"/>
          <p:nvPr/>
        </p:nvSpPr>
        <p:spPr>
          <a:xfrm>
            <a:off x="693575" y="2912883"/>
            <a:ext cx="1821799" cy="1821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17775" lIns="27425" spcFirstLastPara="1" rIns="27425" wrap="square" tIns="177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Beginning Cash Balance $</a:t>
            </a:r>
            <a:r>
              <a:rPr lang="en-US" sz="2400">
                <a:solidFill>
                  <a:schemeClr val="lt1"/>
                </a:solidFill>
              </a:rPr>
              <a:t>92,418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0" name="Google Shape;470;p9"/>
          <p:cNvSpPr/>
          <p:nvPr/>
        </p:nvSpPr>
        <p:spPr>
          <a:xfrm>
            <a:off x="3101887" y="3076623"/>
            <a:ext cx="1494319" cy="1494319"/>
          </a:xfrm>
          <a:prstGeom prst="mathMinus">
            <a:avLst>
              <a:gd fmla="val 23520" name="adj1"/>
            </a:avLst>
          </a:prstGeom>
          <a:solidFill>
            <a:srgbClr val="DC300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1" name="Google Shape;471;p9"/>
          <p:cNvSpPr txBox="1"/>
          <p:nvPr/>
        </p:nvSpPr>
        <p:spPr>
          <a:xfrm>
            <a:off x="3299959" y="3648051"/>
            <a:ext cx="1098175" cy="35146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2" name="Google Shape;472;p9"/>
          <p:cNvSpPr/>
          <p:nvPr/>
        </p:nvSpPr>
        <p:spPr>
          <a:xfrm>
            <a:off x="4805412" y="2535576"/>
            <a:ext cx="2576413" cy="2576413"/>
          </a:xfrm>
          <a:prstGeom prst="ellipse">
            <a:avLst/>
          </a:prstGeom>
          <a:solidFill>
            <a:srgbClr val="FD9360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3" name="Google Shape;473;p9"/>
          <p:cNvSpPr txBox="1"/>
          <p:nvPr/>
        </p:nvSpPr>
        <p:spPr>
          <a:xfrm>
            <a:off x="5182719" y="2912883"/>
            <a:ext cx="1821799" cy="1821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17775" lIns="27425" spcFirstLastPara="1" rIns="27425" wrap="square" tIns="177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Net Income/Loss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49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US" sz="2400">
                <a:solidFill>
                  <a:schemeClr val="lt1"/>
                </a:solidFill>
              </a:rPr>
              <a:t>(230)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4" name="Google Shape;474;p9"/>
          <p:cNvSpPr/>
          <p:nvPr/>
        </p:nvSpPr>
        <p:spPr>
          <a:xfrm>
            <a:off x="7591030" y="3076623"/>
            <a:ext cx="1494319" cy="1494319"/>
          </a:xfrm>
          <a:prstGeom prst="mathEqual">
            <a:avLst>
              <a:gd fmla="val 23520" name="adj1"/>
              <a:gd fmla="val 11760" name="adj2"/>
            </a:avLst>
          </a:prstGeom>
          <a:solidFill>
            <a:srgbClr val="FD936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5" name="Google Shape;475;p9"/>
          <p:cNvSpPr txBox="1"/>
          <p:nvPr/>
        </p:nvSpPr>
        <p:spPr>
          <a:xfrm>
            <a:off x="7789102" y="3384453"/>
            <a:ext cx="1098175" cy="87865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Arial"/>
              <a:buNone/>
            </a:pPr>
            <a:r>
              <a:t/>
            </a:r>
            <a:endParaRPr b="0" i="0" sz="5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6" name="Google Shape;476;p9"/>
          <p:cNvSpPr/>
          <p:nvPr/>
        </p:nvSpPr>
        <p:spPr>
          <a:xfrm>
            <a:off x="9294555" y="2535576"/>
            <a:ext cx="2576413" cy="2576413"/>
          </a:xfrm>
          <a:prstGeom prst="ellipse">
            <a:avLst/>
          </a:prstGeom>
          <a:solidFill>
            <a:srgbClr val="03BEDF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7" name="Google Shape;477;p9"/>
          <p:cNvSpPr txBox="1"/>
          <p:nvPr/>
        </p:nvSpPr>
        <p:spPr>
          <a:xfrm>
            <a:off x="9671862" y="2912883"/>
            <a:ext cx="1821799" cy="1821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17775" lIns="27425" spcFirstLastPara="1" rIns="27425" wrap="square" tIns="177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b="0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Ending Cash Balance $92,</a:t>
            </a:r>
            <a:r>
              <a:rPr lang="en-US" sz="2800">
                <a:solidFill>
                  <a:schemeClr val="lt1"/>
                </a:solidFill>
              </a:rPr>
              <a:t>188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8" name="Google Shape;478;p9"/>
          <p:cNvSpPr txBox="1"/>
          <p:nvPr>
            <p:ph idx="12" type="sldNum"/>
          </p:nvPr>
        </p:nvSpPr>
        <p:spPr>
          <a:xfrm>
            <a:off x="11465859" y="6356350"/>
            <a:ext cx="407054" cy="198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" presetSubtype="0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PMI_Palette">
      <a:dk1>
        <a:srgbClr val="000000"/>
      </a:dk1>
      <a:lt1>
        <a:srgbClr val="FFFFFF"/>
      </a:lt1>
      <a:dk2>
        <a:srgbClr val="C4C5C7"/>
      </a:dk2>
      <a:lt2>
        <a:srgbClr val="E7E6E6"/>
      </a:lt2>
      <a:accent1>
        <a:srgbClr val="FF610F"/>
      </a:accent1>
      <a:accent2>
        <a:srgbClr val="DD300B"/>
      </a:accent2>
      <a:accent3>
        <a:srgbClr val="FF9361"/>
      </a:accent3>
      <a:accent4>
        <a:srgbClr val="05BFE0"/>
      </a:accent4>
      <a:accent5>
        <a:srgbClr val="0080A8"/>
      </a:accent5>
      <a:accent6>
        <a:srgbClr val="59D3EB"/>
      </a:accent6>
      <a:hlink>
        <a:srgbClr val="4F17A8"/>
      </a:hlink>
      <a:folHlink>
        <a:srgbClr val="8A66C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2019-09-17T13:44:44Z</dcterms:created>
  <dc:creator>Ryan Brooks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0x0101002E184516CACBB14590DF12F81869E978</vt:lpwstr>
  </property>
</Properties>
</file>