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8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6" r:id="rId1"/>
    <p:sldMasterId id="2147483699" r:id="rId2"/>
  </p:sldMasterIdLst>
  <p:notesMasterIdLst>
    <p:notesMasterId r:id="rId14"/>
  </p:notesMasterIdLst>
  <p:sldIdLst>
    <p:sldId id="256" r:id="rId3"/>
    <p:sldId id="257" r:id="rId4"/>
    <p:sldId id="260" r:id="rId5"/>
    <p:sldId id="262" r:id="rId6"/>
    <p:sldId id="280" r:id="rId7"/>
    <p:sldId id="261" r:id="rId8"/>
    <p:sldId id="272" r:id="rId9"/>
    <p:sldId id="271" r:id="rId10"/>
    <p:sldId id="273" r:id="rId11"/>
    <p:sldId id="274" r:id="rId12"/>
    <p:sldId id="275" r:id="rId13"/>
  </p:sldIdLst>
  <p:sldSz cx="12192000" cy="6858000"/>
  <p:notesSz cx="9144000" cy="6858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Lato" panose="020B0604020202020204" charset="0"/>
      <p:regular r:id="rId21"/>
    </p:embeddedFont>
    <p:embeddedFont>
      <p:font typeface="Open Sans" panose="020B0604020202020204" charset="0"/>
      <p:regular r:id="rId22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E03310"/>
    <a:srgbClr val="9F33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E9A082-325C-47D2-955A-01FBD9612B33}" v="23" dt="2021-02-09T22:12:54.504"/>
  </p1510:revLst>
</p1510:revInfo>
</file>

<file path=ppt/tableStyles.xml><?xml version="1.0" encoding="utf-8"?>
<a:tblStyleLst xmlns:a="http://schemas.openxmlformats.org/drawingml/2006/main" def="{5C22544A-7EE6-4342-B048-85BDC9FD1C3A}">
  <a:tblStyle styleId="{C3A8A0B6-3949-43A7-B286-CF796CEFFAE8}" styleName="style 1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rgbClr val="000000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28C1A7D-091D-4486-A4FE-0B1394F56C0B}" styleName="Style 6">
    <a:wholeTbl>
      <a:tcTxStyle>
        <a:fontRef idx="minor">
          <a:srgbClr val="00000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>
              <a:solidFill>
                <a:schemeClr val="accent4"/>
              </a:solidFill>
            </a:ln>
          </a:top>
          <a:bottom>
            <a:ln w="25400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rgbClr val="000000"/>
        </a:fontRef>
      </a:tcTxStyle>
      <a:tcStyle>
        <a:tcBdr/>
      </a:tcStyle>
    </a:lastCol>
    <a:firstCol>
      <a:tcTxStyle b="on">
        <a:fontRef idx="minor">
          <a:srgbClr val="000000"/>
        </a:fontRef>
      </a:tcTxStyle>
      <a:tcStyle>
        <a:tcBdr/>
      </a:tcStyle>
    </a:firstCol>
    <a:lastRow>
      <a:tcTxStyle b="on"/>
      <a:tcStyle>
        <a:tcBdr>
          <a:top>
            <a:ln w="50800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rgbClr val="000000"/>
        </a:fontRef>
      </a:tcTxStyle>
      <a:tcStyle>
        <a:tcBdr>
          <a:bottom>
            <a:ln w="50800">
              <a:solidFill>
                <a:schemeClr val="accent4"/>
              </a:solidFill>
            </a:ln>
          </a:bottom>
        </a:tcBdr>
      </a:tcStyle>
    </a:firstRow>
  </a:tblStyle>
  <a:tblStyle styleId="{9E5C750D-DC7B-49EB-AE01-8910894AC4A7}" styleName="Style 8">
    <a:wholeTbl>
      <a:tcTxStyle>
        <a:fontRef idx="minor">
          <a:srgbClr val="00000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5B531E7-0B27-4C44-BCEF-117487455661}" styleName="Style 9">
    <a:wholeTbl>
      <a:tcTxStyle>
        <a:fontRef idx="minor">
          <a:srgbClr val="000000"/>
        </a:fontRef>
        <a:schemeClr val="tx1"/>
      </a:tcTxStyle>
      <a:tcStyle>
        <a:tcBdr>
          <a:left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left>
          <a:right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right>
          <a:top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top>
          <a:bottom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bottom>
          <a:insideH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insideH>
          <a:insideV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insideV>
        </a:tcBdr>
        <a:fill>
          <a:solidFill>
            <a:schemeClr val="bg1"/>
          </a:solidFill>
        </a:fill>
      </a:tcStyle>
    </a:wholeTbl>
    <a:band1H>
      <a:tcStyle>
        <a:tcBdr/>
        <a:fill>
          <a:solidFill>
            <a:schemeClr val="bg1">
              <a:lumMod val="97299"/>
            </a:schemeClr>
          </a:solidFill>
        </a:fill>
      </a:tcStyle>
    </a:band1H>
    <a:band1V>
      <a:tcStyle>
        <a:tcBdr/>
        <a:fill>
          <a:solidFill>
            <a:schemeClr val="bg1">
              <a:lumMod val="97299"/>
            </a:schemeClr>
          </a:solidFill>
        </a:fill>
      </a:tcStyle>
    </a:band1V>
    <a:band2V>
      <a:tcStyle>
        <a:tcBdr/>
      </a:tcStyle>
    </a:band2V>
    <a:lastCol>
      <a:tcStyle>
        <a:tcBdr/>
        <a:fill>
          <a:solidFill>
            <a:schemeClr val="accent1"/>
          </a:solidFill>
        </a:fill>
      </a:tcStyle>
    </a:lastCol>
    <a:firstCol>
      <a:tcStyle>
        <a:tcBdr/>
        <a:fill>
          <a:solidFill>
            <a:schemeClr val="accent1"/>
          </a:solidFill>
        </a:fill>
      </a:tcStyle>
    </a:firstCol>
    <a:lastRow>
      <a:tcStyle>
        <a:tcBdr>
          <a:top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top>
        </a:tcBdr>
        <a:fill>
          <a:solidFill>
            <a:schemeClr val="accent1"/>
          </a:solidFill>
        </a:fill>
      </a:tcStyle>
    </a:lastRow>
    <a:firstRow>
      <a:tcTxStyle>
        <a:fontRef idx="minor">
          <a:srgbClr val="000000"/>
        </a:fontRef>
        <a:schemeClr val="bg1"/>
      </a:tcTxStyle>
      <a:tcStyle>
        <a:tcBdr>
          <a:bottom>
            <a:ln w="9525" cap="flat">
              <a:solidFill>
                <a:schemeClr val="bg1">
                  <a:lumMod val="81500"/>
                </a:schemeClr>
              </a:solidFill>
              <a:prstDash val="solid"/>
              <a:round/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2" autoAdjust="0"/>
    <p:restoredTop sz="94249" autoAdjust="0"/>
  </p:normalViewPr>
  <p:slideViewPr>
    <p:cSldViewPr>
      <p:cViewPr varScale="1">
        <p:scale>
          <a:sx n="68" d="100"/>
          <a:sy n="68" d="100"/>
        </p:scale>
        <p:origin x="78" y="4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eon mode" userId="5b80f886c158a43a" providerId="LiveId" clId="{33E9A082-325C-47D2-955A-01FBD9612B33}"/>
    <pc:docChg chg="undo custSel addSld delSld modSld sldOrd">
      <pc:chgData name="oreon mode" userId="5b80f886c158a43a" providerId="LiveId" clId="{33E9A082-325C-47D2-955A-01FBD9612B33}" dt="2021-02-09T23:01:48.503" v="226" actId="20577"/>
      <pc:docMkLst>
        <pc:docMk/>
      </pc:docMkLst>
      <pc:sldChg chg="modSp mod">
        <pc:chgData name="oreon mode" userId="5b80f886c158a43a" providerId="LiveId" clId="{33E9A082-325C-47D2-955A-01FBD9612B33}" dt="2021-02-09T23:01:48.503" v="226" actId="20577"/>
        <pc:sldMkLst>
          <pc:docMk/>
          <pc:sldMk cId="0" sldId="256"/>
        </pc:sldMkLst>
        <pc:spChg chg="mod">
          <ac:chgData name="oreon mode" userId="5b80f886c158a43a" providerId="LiveId" clId="{33E9A082-325C-47D2-955A-01FBD9612B33}" dt="2021-02-09T23:01:48.503" v="226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oreon mode" userId="5b80f886c158a43a" providerId="LiveId" clId="{33E9A082-325C-47D2-955A-01FBD9612B33}" dt="2021-02-09T20:12:58.209" v="189" actId="1076"/>
        <pc:sldMkLst>
          <pc:docMk/>
          <pc:sldMk cId="0" sldId="257"/>
        </pc:sldMkLst>
        <pc:spChg chg="mod">
          <ac:chgData name="oreon mode" userId="5b80f886c158a43a" providerId="LiveId" clId="{33E9A082-325C-47D2-955A-01FBD9612B33}" dt="2021-02-09T20:12:58.209" v="189" actId="1076"/>
          <ac:spMkLst>
            <pc:docMk/>
            <pc:sldMk cId="0" sldId="257"/>
            <ac:spMk id="2" creationId="{00000000-0000-0000-0000-000000000000}"/>
          </ac:spMkLst>
        </pc:spChg>
        <pc:spChg chg="mod">
          <ac:chgData name="oreon mode" userId="5b80f886c158a43a" providerId="LiveId" clId="{33E9A082-325C-47D2-955A-01FBD9612B33}" dt="2021-02-09T20:12:51.127" v="188" actId="1076"/>
          <ac:spMkLst>
            <pc:docMk/>
            <pc:sldMk cId="0" sldId="257"/>
            <ac:spMk id="3" creationId="{00000000-0000-0000-0000-000000000000}"/>
          </ac:spMkLst>
        </pc:spChg>
      </pc:sldChg>
      <pc:sldChg chg="modSp mod">
        <pc:chgData name="oreon mode" userId="5b80f886c158a43a" providerId="LiveId" clId="{33E9A082-325C-47D2-955A-01FBD9612B33}" dt="2021-02-09T20:13:16.487" v="191" actId="1076"/>
        <pc:sldMkLst>
          <pc:docMk/>
          <pc:sldMk cId="0" sldId="260"/>
        </pc:sldMkLst>
        <pc:spChg chg="mod">
          <ac:chgData name="oreon mode" userId="5b80f886c158a43a" providerId="LiveId" clId="{33E9A082-325C-47D2-955A-01FBD9612B33}" dt="2021-02-09T20:13:12.685" v="190" actId="1076"/>
          <ac:spMkLst>
            <pc:docMk/>
            <pc:sldMk cId="0" sldId="260"/>
            <ac:spMk id="2" creationId="{00000000-0000-0000-0000-000000000000}"/>
          </ac:spMkLst>
        </pc:spChg>
        <pc:spChg chg="mod">
          <ac:chgData name="oreon mode" userId="5b80f886c158a43a" providerId="LiveId" clId="{33E9A082-325C-47D2-955A-01FBD9612B33}" dt="2021-02-09T20:13:16.487" v="191" actId="1076"/>
          <ac:spMkLst>
            <pc:docMk/>
            <pc:sldMk cId="0" sldId="260"/>
            <ac:spMk id="3" creationId="{00000000-0000-0000-0000-000000000000}"/>
          </ac:spMkLst>
        </pc:spChg>
        <pc:picChg chg="mod">
          <ac:chgData name="oreon mode" userId="5b80f886c158a43a" providerId="LiveId" clId="{33E9A082-325C-47D2-955A-01FBD9612B33}" dt="2021-02-09T19:54:08.714" v="14" actId="1076"/>
          <ac:picMkLst>
            <pc:docMk/>
            <pc:sldMk cId="0" sldId="260"/>
            <ac:picMk id="4" creationId="{00000000-0000-0000-0000-000000000000}"/>
          </ac:picMkLst>
        </pc:picChg>
      </pc:sldChg>
      <pc:sldChg chg="modSp mod">
        <pc:chgData name="oreon mode" userId="5b80f886c158a43a" providerId="LiveId" clId="{33E9A082-325C-47D2-955A-01FBD9612B33}" dt="2021-02-09T20:14:05.142" v="193" actId="1076"/>
        <pc:sldMkLst>
          <pc:docMk/>
          <pc:sldMk cId="0" sldId="261"/>
        </pc:sldMkLst>
        <pc:spChg chg="mod">
          <ac:chgData name="oreon mode" userId="5b80f886c158a43a" providerId="LiveId" clId="{33E9A082-325C-47D2-955A-01FBD9612B33}" dt="2021-02-09T20:14:05.142" v="193" actId="1076"/>
          <ac:spMkLst>
            <pc:docMk/>
            <pc:sldMk cId="0" sldId="261"/>
            <ac:spMk id="2" creationId="{00000000-0000-0000-0000-000000000000}"/>
          </ac:spMkLst>
        </pc:spChg>
        <pc:graphicFrameChg chg="mod">
          <ac:chgData name="oreon mode" userId="5b80f886c158a43a" providerId="LiveId" clId="{33E9A082-325C-47D2-955A-01FBD9612B33}" dt="2021-02-09T19:53:01.348" v="11" actId="14100"/>
          <ac:graphicFrameMkLst>
            <pc:docMk/>
            <pc:sldMk cId="0" sldId="261"/>
            <ac:graphicFrameMk id="24" creationId="{2690E1EB-7AF3-452C-BE17-4160413F01E7}"/>
          </ac:graphicFrameMkLst>
        </pc:graphicFrameChg>
      </pc:sldChg>
      <pc:sldChg chg="modSp">
        <pc:chgData name="oreon mode" userId="5b80f886c158a43a" providerId="LiveId" clId="{33E9A082-325C-47D2-955A-01FBD9612B33}" dt="2021-02-09T22:12:54.504" v="224"/>
        <pc:sldMkLst>
          <pc:docMk/>
          <pc:sldMk cId="0" sldId="262"/>
        </pc:sldMkLst>
        <pc:graphicFrameChg chg="mod">
          <ac:chgData name="oreon mode" userId="5b80f886c158a43a" providerId="LiveId" clId="{33E9A082-325C-47D2-955A-01FBD9612B33}" dt="2021-02-09T22:12:54.504" v="224"/>
          <ac:graphicFrameMkLst>
            <pc:docMk/>
            <pc:sldMk cId="0" sldId="262"/>
            <ac:graphicFrameMk id="17" creationId="{2BDE6854-C2A3-463D-86A7-785378DD8C3D}"/>
          </ac:graphicFrameMkLst>
        </pc:graphicFrameChg>
      </pc:sldChg>
      <pc:sldChg chg="modSp mod">
        <pc:chgData name="oreon mode" userId="5b80f886c158a43a" providerId="LiveId" clId="{33E9A082-325C-47D2-955A-01FBD9612B33}" dt="2021-02-09T20:16:40.991" v="195" actId="1076"/>
        <pc:sldMkLst>
          <pc:docMk/>
          <pc:sldMk cId="339446966" sldId="273"/>
        </pc:sldMkLst>
        <pc:graphicFrameChg chg="mod">
          <ac:chgData name="oreon mode" userId="5b80f886c158a43a" providerId="LiveId" clId="{33E9A082-325C-47D2-955A-01FBD9612B33}" dt="2021-02-09T20:16:40.991" v="195" actId="1076"/>
          <ac:graphicFrameMkLst>
            <pc:docMk/>
            <pc:sldMk cId="339446966" sldId="273"/>
            <ac:graphicFrameMk id="8" creationId="{7582614B-D3AC-4044-9902-D9569B00B532}"/>
          </ac:graphicFrameMkLst>
        </pc:graphicFrameChg>
      </pc:sldChg>
      <pc:sldChg chg="modSp mod">
        <pc:chgData name="oreon mode" userId="5b80f886c158a43a" providerId="LiveId" clId="{33E9A082-325C-47D2-955A-01FBD9612B33}" dt="2021-02-09T20:17:21.487" v="200" actId="1076"/>
        <pc:sldMkLst>
          <pc:docMk/>
          <pc:sldMk cId="2211376226" sldId="275"/>
        </pc:sldMkLst>
        <pc:spChg chg="mod">
          <ac:chgData name="oreon mode" userId="5b80f886c158a43a" providerId="LiveId" clId="{33E9A082-325C-47D2-955A-01FBD9612B33}" dt="2021-02-09T20:17:21.487" v="200" actId="1076"/>
          <ac:spMkLst>
            <pc:docMk/>
            <pc:sldMk cId="2211376226" sldId="275"/>
            <ac:spMk id="2" creationId="{00000000-0000-0000-0000-000000000000}"/>
          </ac:spMkLst>
        </pc:spChg>
      </pc:sldChg>
      <pc:sldChg chg="del ord">
        <pc:chgData name="oreon mode" userId="5b80f886c158a43a" providerId="LiveId" clId="{33E9A082-325C-47D2-955A-01FBD9612B33}" dt="2021-02-09T20:18:06.700" v="202" actId="47"/>
        <pc:sldMkLst>
          <pc:docMk/>
          <pc:sldMk cId="2986800716" sldId="276"/>
        </pc:sldMkLst>
      </pc:sldChg>
      <pc:sldChg chg="del ord">
        <pc:chgData name="oreon mode" userId="5b80f886c158a43a" providerId="LiveId" clId="{33E9A082-325C-47D2-955A-01FBD9612B33}" dt="2021-02-09T20:18:09.377" v="203" actId="47"/>
        <pc:sldMkLst>
          <pc:docMk/>
          <pc:sldMk cId="1543743158" sldId="277"/>
        </pc:sldMkLst>
      </pc:sldChg>
      <pc:sldChg chg="modSp del mod">
        <pc:chgData name="oreon mode" userId="5b80f886c158a43a" providerId="LiveId" clId="{33E9A082-325C-47D2-955A-01FBD9612B33}" dt="2021-02-09T20:13:49.223" v="192" actId="2696"/>
        <pc:sldMkLst>
          <pc:docMk/>
          <pc:sldMk cId="4045998116" sldId="278"/>
        </pc:sldMkLst>
        <pc:spChg chg="mod">
          <ac:chgData name="oreon mode" userId="5b80f886c158a43a" providerId="LiveId" clId="{33E9A082-325C-47D2-955A-01FBD9612B33}" dt="2021-02-09T19:54:32.336" v="15" actId="255"/>
          <ac:spMkLst>
            <pc:docMk/>
            <pc:sldMk cId="4045998116" sldId="278"/>
            <ac:spMk id="2" creationId="{41F19865-F4C2-4237-803F-A55E5FC1D47C}"/>
          </ac:spMkLst>
        </pc:spChg>
        <pc:graphicFrameChg chg="mod modGraphic">
          <ac:chgData name="oreon mode" userId="5b80f886c158a43a" providerId="LiveId" clId="{33E9A082-325C-47D2-955A-01FBD9612B33}" dt="2021-02-09T20:00:00.261" v="94" actId="14734"/>
          <ac:graphicFrameMkLst>
            <pc:docMk/>
            <pc:sldMk cId="4045998116" sldId="278"/>
            <ac:graphicFrameMk id="4" creationId="{72E30C21-0D13-4054-971F-3C8E09314388}"/>
          </ac:graphicFrameMkLst>
        </pc:graphicFrameChg>
      </pc:sldChg>
      <pc:sldChg chg="new del">
        <pc:chgData name="oreon mode" userId="5b80f886c158a43a" providerId="LiveId" clId="{33E9A082-325C-47D2-955A-01FBD9612B33}" dt="2021-02-09T20:18:03.685" v="201" actId="47"/>
        <pc:sldMkLst>
          <pc:docMk/>
          <pc:sldMk cId="2162904388" sldId="279"/>
        </pc:sldMkLst>
      </pc:sldChg>
      <pc:sldChg chg="addSp delSp modSp add mod">
        <pc:chgData name="oreon mode" userId="5b80f886c158a43a" providerId="LiveId" clId="{33E9A082-325C-47D2-955A-01FBD9612B33}" dt="2021-02-09T21:36:53.497" v="204" actId="20577"/>
        <pc:sldMkLst>
          <pc:docMk/>
          <pc:sldMk cId="2059793611" sldId="280"/>
        </pc:sldMkLst>
        <pc:spChg chg="add del mod">
          <ac:chgData name="oreon mode" userId="5b80f886c158a43a" providerId="LiveId" clId="{33E9A082-325C-47D2-955A-01FBD9612B33}" dt="2021-02-09T20:05:16.222" v="97" actId="478"/>
          <ac:spMkLst>
            <pc:docMk/>
            <pc:sldMk cId="2059793611" sldId="280"/>
            <ac:spMk id="5" creationId="{7203F723-CC61-4A50-8421-54A60398B538}"/>
          </ac:spMkLst>
        </pc:spChg>
        <pc:graphicFrameChg chg="del">
          <ac:chgData name="oreon mode" userId="5b80f886c158a43a" providerId="LiveId" clId="{33E9A082-325C-47D2-955A-01FBD9612B33}" dt="2021-02-09T20:04:57.600" v="96" actId="478"/>
          <ac:graphicFrameMkLst>
            <pc:docMk/>
            <pc:sldMk cId="2059793611" sldId="280"/>
            <ac:graphicFrameMk id="4" creationId="{72E30C21-0D13-4054-971F-3C8E09314388}"/>
          </ac:graphicFrameMkLst>
        </pc:graphicFrameChg>
        <pc:graphicFrameChg chg="add mod modGraphic">
          <ac:chgData name="oreon mode" userId="5b80f886c158a43a" providerId="LiveId" clId="{33E9A082-325C-47D2-955A-01FBD9612B33}" dt="2021-02-09T21:36:53.497" v="204" actId="20577"/>
          <ac:graphicFrameMkLst>
            <pc:docMk/>
            <pc:sldMk cId="2059793611" sldId="280"/>
            <ac:graphicFrameMk id="6" creationId="{F6A5EE33-B2D3-4D79-A860-57308B71F152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666666666666665"/>
          <c:y val="5.5555555555555552E-2"/>
          <c:w val="0.55000000000000004"/>
          <c:h val="0.91666666666666663"/>
        </c:manualLayout>
      </c:layout>
      <c:pieChart>
        <c:varyColors val="1"/>
        <c:ser>
          <c:idx val="0"/>
          <c:order val="0"/>
          <c:tx>
            <c:strRef>
              <c:f>Sheet3!$B$4</c:f>
              <c:strCache>
                <c:ptCount val="1"/>
                <c:pt idx="0">
                  <c:v>Count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76000"/>
                    </a:schemeClr>
                  </a:gs>
                  <a:gs pos="90000">
                    <a:schemeClr val="accent1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1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08D-4BB1-A4C4-143460A143A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76000"/>
                    </a:schemeClr>
                  </a:gs>
                  <a:gs pos="90000">
                    <a:schemeClr val="accent2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2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08D-4BB1-A4C4-143460A143A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76000"/>
                    </a:schemeClr>
                  </a:gs>
                  <a:gs pos="90000">
                    <a:schemeClr val="accent3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3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08D-4BB1-A4C4-143460A143A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76000"/>
                    </a:schemeClr>
                  </a:gs>
                  <a:gs pos="90000">
                    <a:schemeClr val="accent4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4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08D-4BB1-A4C4-143460A143AD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76000"/>
                    </a:schemeClr>
                  </a:gs>
                  <a:gs pos="90000">
                    <a:schemeClr val="accent5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5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08D-4BB1-A4C4-143460A143AD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76000"/>
                    </a:schemeClr>
                  </a:gs>
                  <a:gs pos="90000">
                    <a:schemeClr val="accent6">
                      <a:shade val="76000"/>
                      <a:shade val="100000"/>
                      <a:satMod val="105000"/>
                    </a:schemeClr>
                  </a:gs>
                  <a:gs pos="100000">
                    <a:schemeClr val="accent6">
                      <a:shade val="76000"/>
                      <a:shade val="80000"/>
                      <a:satMod val="12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08D-4BB1-A4C4-143460A143AD}"/>
              </c:ext>
            </c:extLst>
          </c:dPt>
          <c:dLbls>
            <c:dLbl>
              <c:idx val="0"/>
              <c:layout>
                <c:manualLayout>
                  <c:x val="-0.36771761058182534"/>
                  <c:y val="0.3589220598762052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91404962311039"/>
                      <c:h val="0.1853558525745576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08D-4BB1-A4C4-143460A143AD}"/>
                </c:ext>
              </c:extLst>
            </c:dLbl>
            <c:dLbl>
              <c:idx val="1"/>
              <c:layout>
                <c:manualLayout>
                  <c:x val="0.37199796908365823"/>
                  <c:y val="0.2883991944840209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865283802598797"/>
                      <c:h val="0.313917215023875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08D-4BB1-A4C4-143460A143AD}"/>
                </c:ext>
              </c:extLst>
            </c:dLbl>
            <c:dLbl>
              <c:idx val="2"/>
              <c:layout>
                <c:manualLayout>
                  <c:x val="0.27311676591245593"/>
                  <c:y val="5.902570831553804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55150235735093"/>
                      <c:h val="0.253514914132328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08D-4BB1-A4C4-143460A143AD}"/>
                </c:ext>
              </c:extLst>
            </c:dLbl>
            <c:dLbl>
              <c:idx val="3"/>
              <c:layout>
                <c:manualLayout>
                  <c:x val="-0.36501315178466637"/>
                  <c:y val="4.12315971551542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60848819047847"/>
                      <c:h val="0.2729110383721564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08D-4BB1-A4C4-143460A143AD}"/>
                </c:ext>
              </c:extLst>
            </c:dLbl>
            <c:dLbl>
              <c:idx val="4"/>
              <c:layout>
                <c:manualLayout>
                  <c:x val="0.1399909145972138"/>
                  <c:y val="0.614509111394162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18761356753479"/>
                      <c:h val="0.313917321314260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C08D-4BB1-A4C4-143460A143AD}"/>
                </c:ext>
              </c:extLst>
            </c:dLbl>
            <c:dLbl>
              <c:idx val="5"/>
              <c:layout>
                <c:manualLayout>
                  <c:x val="-0.22518758707953015"/>
                  <c:y val="-5.537531970599862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1" i="0" u="none" strike="noStrike" kern="120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66E0BB6-01FB-4A7B-BB5B-4F9E9448C7D1}" type="CATEGORYNAME">
                      <a:rPr lang="en-US" sz="2800" b="1" dirty="0">
                        <a:solidFill>
                          <a:schemeClr val="accent6"/>
                        </a:solidFill>
                      </a:rPr>
                      <a:pPr>
                        <a:defRPr sz="2800" b="1"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sz="2800" b="1" baseline="0">
                        <a:solidFill>
                          <a:schemeClr val="accent6"/>
                        </a:solidFill>
                      </a:rPr>
                      <a:t>, </a:t>
                    </a:r>
                    <a:fld id="{4340C42E-EAE3-4932-8D15-867E57AFE288}" type="VALUE">
                      <a:rPr lang="en-US" sz="2800" b="1" baseline="0" dirty="0">
                        <a:solidFill>
                          <a:schemeClr val="accent6"/>
                        </a:solidFill>
                      </a:rPr>
                      <a:pPr>
                        <a:defRPr sz="2800" b="1">
                          <a:solidFill>
                            <a:schemeClr val="accent6"/>
                          </a:solidFill>
                        </a:defRPr>
                      </a:pPr>
                      <a:t>[VALUE]</a:t>
                    </a:fld>
                    <a:r>
                      <a:rPr lang="en-US" sz="2800" b="1" baseline="0">
                        <a:solidFill>
                          <a:schemeClr val="accent6"/>
                        </a:solidFill>
                      </a:rPr>
                      <a:t>, </a:t>
                    </a:r>
                    <a:fld id="{1A4330C6-883B-4D0F-B478-B2807AF07D1A}" type="PERCENTAGE">
                      <a:rPr lang="en-US" sz="2800" b="1" baseline="0" dirty="0">
                        <a:solidFill>
                          <a:schemeClr val="accent6"/>
                        </a:solidFill>
                      </a:rPr>
                      <a:pPr>
                        <a:defRPr sz="2800" b="1"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sz="2800" b="1" baseline="0">
                      <a:solidFill>
                        <a:schemeClr val="accent6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05062838485246"/>
                      <c:h val="0.3139172150238758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08D-4BB1-A4C4-143460A143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Sheet3!$A$5:$A$10</c:f>
              <c:strCache>
                <c:ptCount val="6"/>
                <c:pt idx="0">
                  <c:v>PMI-SP</c:v>
                </c:pt>
                <c:pt idx="1">
                  <c:v>PMI-PBA</c:v>
                </c:pt>
                <c:pt idx="2">
                  <c:v>PgMP</c:v>
                </c:pt>
                <c:pt idx="3">
                  <c:v>CAPM</c:v>
                </c:pt>
                <c:pt idx="4">
                  <c:v>PMI-ACP</c:v>
                </c:pt>
                <c:pt idx="5">
                  <c:v>PMP</c:v>
                </c:pt>
              </c:strCache>
            </c:strRef>
          </c:cat>
          <c:val>
            <c:numRef>
              <c:f>Sheet3!$B$5:$B$10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08D-4BB1-A4C4-143460A143AD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621530416173098E-3"/>
          <c:y val="0"/>
          <c:w val="0.99173784695838274"/>
          <c:h val="0.833455501749789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MEMBER COUNT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76200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0.1882047411822098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24B-49BB-82CE-36D778CD1C52}"/>
                </c:ext>
              </c:extLst>
            </c:dLbl>
            <c:dLbl>
              <c:idx val="1"/>
              <c:layout>
                <c:manualLayout>
                  <c:x val="-3.7388673018096119E-3"/>
                  <c:y val="0.1484217346889339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4B-49BB-82CE-36D778CD1C52}"/>
                </c:ext>
              </c:extLst>
            </c:dLbl>
            <c:dLbl>
              <c:idx val="2"/>
              <c:layout>
                <c:manualLayout>
                  <c:x val="-2.4925782012064079E-3"/>
                  <c:y val="0.1783338631481779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24B-49BB-82CE-36D778CD1C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Sheet2!$A$3:$A$5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Sheet2!$B$3:$B$5</c:f>
              <c:numCache>
                <c:formatCode>General</c:formatCode>
                <c:ptCount val="3"/>
                <c:pt idx="0">
                  <c:v>639</c:v>
                </c:pt>
                <c:pt idx="1">
                  <c:v>665</c:v>
                </c:pt>
                <c:pt idx="2">
                  <c:v>566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06-4998-A4AA-76CD667DDBE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52480536"/>
        <c:axId val="752485128"/>
      </c:barChart>
      <c:catAx>
        <c:axId val="752480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1" i="0" u="none" strike="noStrike" kern="1200" baseline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2485128"/>
        <c:crosses val="autoZero"/>
        <c:auto val="1"/>
        <c:lblAlgn val="ctr"/>
        <c:lblOffset val="100"/>
        <c:noMultiLvlLbl val="0"/>
      </c:catAx>
      <c:valAx>
        <c:axId val="752485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52480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0.65863</cdr:x>
      <cdr:y>0.3523</cdr:y>
    </cdr:from>
    <cdr:to>
      <cdr:x>0.78752</cdr:x>
      <cdr:y>0.47161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DE2A245-DFAD-44F8-AD40-8F9A26D0D01F}"/>
            </a:ext>
          </a:extLst>
        </cdr:cNvPr>
        <cdr:cNvSpPr txBox="1"/>
      </cdr:nvSpPr>
      <cdr:spPr>
        <a:xfrm xmlns:a="http://schemas.openxmlformats.org/drawingml/2006/main">
          <a:off x="5062024" y="1574995"/>
          <a:ext cx="9906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3200" b="1" dirty="0">
              <a:solidFill>
                <a:srgbClr val="FF0000"/>
              </a:solidFill>
            </a:rPr>
            <a:t>-15%</a:t>
          </a:r>
        </a:p>
      </cdr:txBody>
    </cdr:sp>
  </cdr:relSizeAnchor>
  <cdr:relSizeAnchor xmlns:cdr="http://schemas.openxmlformats.org/drawingml/2006/chartDrawing">
    <cdr:from>
      <cdr:x>0.59915</cdr:x>
      <cdr:y>0.21594</cdr:y>
    </cdr:from>
    <cdr:to>
      <cdr:x>0.66855</cdr:x>
      <cdr:y>0.3523</cdr:y>
    </cdr:to>
    <cdr:cxnSp macro="">
      <cdr:nvCxnSpPr>
        <cdr:cNvPr id="6" name="Straight Arrow Connector 5">
          <a:extLst xmlns:a="http://schemas.openxmlformats.org/drawingml/2006/main">
            <a:ext uri="{FF2B5EF4-FFF2-40B4-BE49-F238E27FC236}">
              <a16:creationId xmlns:a16="http://schemas.microsoft.com/office/drawing/2014/main" id="{2A8AE391-6453-41C2-9322-96D0C4E759D6}"/>
            </a:ext>
          </a:extLst>
        </cdr:cNvPr>
        <cdr:cNvCxnSpPr/>
      </cdr:nvCxnSpPr>
      <cdr:spPr>
        <a:xfrm xmlns:a="http://schemas.openxmlformats.org/drawingml/2006/main">
          <a:off x="4604824" y="965395"/>
          <a:ext cx="533400" cy="609600"/>
        </a:xfrm>
        <a:prstGeom xmlns:a="http://schemas.openxmlformats.org/drawingml/2006/main" prst="straightConnector1">
          <a:avLst/>
        </a:prstGeom>
        <a:ln xmlns:a="http://schemas.openxmlformats.org/drawingml/2006/main" w="19050" cap="flat">
          <a:solidFill>
            <a:schemeClr val="accent1">
              <a:lumMod val="75000"/>
            </a:schemeClr>
          </a:solidFill>
          <a:prstDash val="solid"/>
          <a:round/>
          <a:tailEnd type="triangle"/>
        </a:ln>
      </cdr:spPr>
    </cdr:cxnSp>
  </cdr:relSizeAnchor>
  <cdr:relSizeAnchor xmlns:cdr="http://schemas.openxmlformats.org/drawingml/2006/chartDrawing">
    <cdr:from>
      <cdr:x>0.26205</cdr:x>
      <cdr:y>0.30117</cdr:y>
    </cdr:from>
    <cdr:to>
      <cdr:x>0.35128</cdr:x>
      <cdr:y>0.42048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408B30C4-7B20-4976-A6EE-75F490F67B4F}"/>
            </a:ext>
          </a:extLst>
        </cdr:cNvPr>
        <cdr:cNvSpPr txBox="1"/>
      </cdr:nvSpPr>
      <cdr:spPr>
        <a:xfrm xmlns:a="http://schemas.openxmlformats.org/drawingml/2006/main">
          <a:off x="2014024" y="1346395"/>
          <a:ext cx="6858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200" b="1" dirty="0">
              <a:solidFill>
                <a:schemeClr val="accent5">
                  <a:lumMod val="75000"/>
                </a:schemeClr>
              </a:solidFill>
            </a:rPr>
            <a:t>+4%</a:t>
          </a:r>
        </a:p>
      </cdr:txBody>
    </cdr:sp>
  </cdr:relSizeAnchor>
  <cdr:relSizeAnchor xmlns:cdr="http://schemas.openxmlformats.org/drawingml/2006/chartDrawing">
    <cdr:from>
      <cdr:x>0.35128</cdr:x>
      <cdr:y>0.23299</cdr:y>
    </cdr:from>
    <cdr:to>
      <cdr:x>0.40085</cdr:x>
      <cdr:y>0.30117</cdr:y>
    </cdr:to>
    <cdr:cxnSp macro="">
      <cdr:nvCxnSpPr>
        <cdr:cNvPr id="9" name="Straight Arrow Connector 8">
          <a:extLst xmlns:a="http://schemas.openxmlformats.org/drawingml/2006/main">
            <a:ext uri="{FF2B5EF4-FFF2-40B4-BE49-F238E27FC236}">
              <a16:creationId xmlns:a16="http://schemas.microsoft.com/office/drawing/2014/main" id="{B2D5A53D-3E24-4709-BFBB-B33D25344DD8}"/>
            </a:ext>
          </a:extLst>
        </cdr:cNvPr>
        <cdr:cNvCxnSpPr/>
      </cdr:nvCxnSpPr>
      <cdr:spPr>
        <a:xfrm xmlns:a="http://schemas.openxmlformats.org/drawingml/2006/main" flipV="1">
          <a:off x="2699824" y="1041595"/>
          <a:ext cx="381000" cy="304800"/>
        </a:xfrm>
        <a:prstGeom xmlns:a="http://schemas.openxmlformats.org/drawingml/2006/main" prst="straightConnector1">
          <a:avLst/>
        </a:prstGeom>
        <a:ln xmlns:a="http://schemas.openxmlformats.org/drawingml/2006/main" w="19050" cap="flat">
          <a:solidFill>
            <a:schemeClr val="accent1">
              <a:lumMod val="75000"/>
            </a:schemeClr>
          </a:solidFill>
          <a:prstDash val="solid"/>
          <a:round/>
          <a:tailEnd type="triangle"/>
        </a:ln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r>
              <a:rPr lang="en-US" dirty="0"/>
              <a:t>Again, a footnote on when the data was collected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4F2F8-A8F9-4819-AC44-D1F1BBCF2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D562A5-960C-46D5-BDAB-EB6AEFEFF7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6222E-00A3-4DC0-8B87-2D8FDBDD2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D7579-F2D9-4632-9888-923A3129D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26AC4-0569-41CE-AC78-305B2F8C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947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5B93-2433-4BD8-9838-0C4E8E234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B04F5E-2C8F-4A2E-A9B0-0BEE94AC4C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74F50-4A78-4A25-89C8-177A823B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551D8-E08D-46E2-AD95-0C7649D52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F03FB-C901-4D12-BE4A-4FB28DBC9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23227"/>
      </p:ext>
    </p:extLst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6EB237-3667-4083-9E95-E746321FB3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9BAB2-54F7-4489-BE60-C2BDB68F2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09CE9-75EF-4905-8B44-951215E71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1F3F9-82B7-4C8B-8F4E-E8B7CDB8B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90D55-08CD-4CD4-B674-34D855E82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873215"/>
      </p:ext>
    </p:extLst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16001" y="1941200"/>
            <a:ext cx="3763199" cy="3979200"/>
          </a:xfrm>
        </p:spPr>
        <p:txBody>
          <a:bodyPr vert="horz" lIns="91440" tIns="93600" rIns="91440" bIns="45720" rtlCol="0" anchor="t">
            <a:normAutofit/>
          </a:bodyPr>
          <a:lstStyle>
            <a:lvl1pPr marL="0" lvl="0" indent="0">
              <a:lnSpc>
                <a:spcPct val="100000"/>
              </a:lnSpc>
              <a:buNone/>
              <a:defRPr lang="en-US" b="0" dirty="0">
                <a:latin typeface="+mn-lt"/>
              </a:defRPr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2"/>
          </p:nvPr>
        </p:nvSpPr>
        <p:spPr>
          <a:xfrm>
            <a:off x="5033627" y="1990592"/>
            <a:ext cx="6057711" cy="3901283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en-US" dirty="0"/>
              <a:t>&lt;#&gt;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US" dirty="0"/>
              <a:t>Footer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dirty="0"/>
              <a:t>Date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9846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Text,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/>
          <p:nvPr/>
        </p:nvSpPr>
        <p:spPr>
          <a:xfrm>
            <a:off x="1032938" y="1890182"/>
            <a:ext cx="2467372" cy="2923116"/>
          </a:xfrm>
          <a:prstGeom prst="rect">
            <a:avLst/>
          </a:prstGeom>
          <a:noFill/>
          <a:ln w="6350" cap="flat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vert="horz" rtlCol="0" anchor="ctr"/>
          <a:lstStyle/>
          <a:p>
            <a:pPr algn="ctr"/>
            <a:endParaRPr lang="en-US" sz="1800" dirty="0">
              <a:latin typeface="+mn-lt"/>
            </a:endParaRPr>
          </a:p>
        </p:txBody>
      </p:sp>
      <p:sp>
        <p:nvSpPr>
          <p:cNvPr id="3" name="Rectangle 20"/>
          <p:cNvSpPr/>
          <p:nvPr/>
        </p:nvSpPr>
        <p:spPr>
          <a:xfrm>
            <a:off x="3699934" y="1890182"/>
            <a:ext cx="4773759" cy="2923116"/>
          </a:xfrm>
          <a:prstGeom prst="rect">
            <a:avLst/>
          </a:prstGeom>
          <a:noFill/>
          <a:ln w="6350" cap="flat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vert="horz" rtlCol="0" anchor="ctr"/>
          <a:lstStyle/>
          <a:p>
            <a:pPr algn="ctr"/>
            <a:endParaRPr lang="en-US" sz="1800" dirty="0">
              <a:latin typeface="+mn-lt"/>
            </a:endParaRPr>
          </a:p>
        </p:txBody>
      </p:sp>
      <p:sp>
        <p:nvSpPr>
          <p:cNvPr id="4" name="Rectangle 22"/>
          <p:cNvSpPr/>
          <p:nvPr/>
        </p:nvSpPr>
        <p:spPr>
          <a:xfrm>
            <a:off x="8661400" y="1890182"/>
            <a:ext cx="2510368" cy="2923116"/>
          </a:xfrm>
          <a:custGeom>
            <a:avLst/>
            <a:gdLst/>
            <a:ahLst/>
            <a:cxnLst/>
            <a:rect l="0" t="0" r="r" b="b"/>
            <a:pathLst>
              <a:path w="1882776" h="2192337">
                <a:moveTo>
                  <a:pt x="9525" y="0"/>
                </a:moveTo>
                <a:lnTo>
                  <a:pt x="1882777" y="0"/>
                </a:lnTo>
                <a:lnTo>
                  <a:pt x="1882777" y="2192337"/>
                </a:lnTo>
                <a:lnTo>
                  <a:pt x="9525" y="2192337"/>
                </a:lnTo>
                <a:close/>
              </a:path>
            </a:pathLst>
          </a:custGeom>
          <a:noFill/>
          <a:ln w="6350" cap="flat">
            <a:solidFill>
              <a:schemeClr val="tx1">
                <a:alpha val="48000"/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vert="horz" rtlCol="0" anchor="ctr"/>
          <a:lstStyle/>
          <a:p>
            <a:pPr algn="ctr"/>
            <a:endParaRPr lang="en-US" sz="1800" dirty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113370" y="1966382"/>
            <a:ext cx="2297999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type="body" idx="2"/>
          </p:nvPr>
        </p:nvSpPr>
        <p:spPr>
          <a:xfrm>
            <a:off x="1016000" y="5079999"/>
            <a:ext cx="2463800" cy="698500"/>
          </a:xfrm>
          <a:prstGeom prst="rect">
            <a:avLst/>
          </a:prstGeom>
        </p:spPr>
        <p:txBody>
          <a:bodyPr vert="horz" rtlCol="0" anchor="t">
            <a:normAutofit/>
          </a:bodyPr>
          <a:lstStyle>
            <a:lvl1pPr marL="0" lvl="0" indent="0" algn="ctr">
              <a:lnSpc>
                <a:spcPct val="100000"/>
              </a:lnSpc>
              <a:buFont typeface="Arial"/>
              <a:buNone/>
              <a:defRPr 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lang="en-US" sz="1000" dirty="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lang="en-US" sz="1050" i="0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3"/>
          </p:nvPr>
        </p:nvSpPr>
        <p:spPr>
          <a:xfrm>
            <a:off x="3780367" y="1966382"/>
            <a:ext cx="4612893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type="body" idx="4"/>
          </p:nvPr>
        </p:nvSpPr>
        <p:spPr>
          <a:xfrm>
            <a:off x="3703415" y="5079999"/>
            <a:ext cx="4770277" cy="698500"/>
          </a:xfrm>
          <a:prstGeom prst="rect">
            <a:avLst/>
          </a:prstGeom>
        </p:spPr>
        <p:txBody>
          <a:bodyPr vert="horz" rtlCol="0" anchor="t">
            <a:normAutofit/>
          </a:bodyPr>
          <a:lstStyle>
            <a:lvl1pPr marL="0" lvl="0" indent="0" algn="ctr">
              <a:lnSpc>
                <a:spcPct val="100000"/>
              </a:lnSpc>
              <a:buFont typeface="Arial"/>
              <a:buNone/>
              <a:defRPr 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lang="en-US" sz="1000" dirty="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lang="en-US" sz="1050" i="0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5"/>
          </p:nvPr>
        </p:nvSpPr>
        <p:spPr>
          <a:xfrm>
            <a:off x="8775699" y="1966382"/>
            <a:ext cx="2298700" cy="2766484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type="body" idx="6"/>
          </p:nvPr>
        </p:nvSpPr>
        <p:spPr>
          <a:xfrm>
            <a:off x="8661401" y="5079999"/>
            <a:ext cx="2510367" cy="698500"/>
          </a:xfrm>
          <a:prstGeom prst="rect">
            <a:avLst/>
          </a:prstGeom>
        </p:spPr>
        <p:txBody>
          <a:bodyPr vert="horz" rtlCol="0" anchor="t">
            <a:normAutofit/>
          </a:bodyPr>
          <a:lstStyle>
            <a:lvl1pPr marL="0" lvl="0" indent="0" algn="ctr">
              <a:lnSpc>
                <a:spcPct val="100000"/>
              </a:lnSpc>
              <a:buFont typeface="Arial"/>
              <a:buNone/>
              <a:defRPr 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lvl="1">
              <a:lnSpc>
                <a:spcPct val="129999"/>
              </a:lnSpc>
              <a:defRPr lang="en-US" sz="1000" dirty="0">
                <a:solidFill>
                  <a:schemeClr val="bg1">
                    <a:lumMod val="65000"/>
                  </a:schemeClr>
                </a:solidFill>
              </a:defRPr>
            </a:lvl2pPr>
            <a:lvl3pPr lvl="2">
              <a:lnSpc>
                <a:spcPts val="1200"/>
              </a:lnSpc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lvl="3">
              <a:lnSpc>
                <a:spcPts val="1200"/>
              </a:lnSpc>
              <a:defRPr lang="en-US" sz="1050" i="0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lvl="4">
              <a:lnSpc>
                <a:spcPts val="1200"/>
              </a:lnSpc>
              <a:buFont typeface="Arial"/>
              <a:buChar char="»"/>
              <a:defRPr lang="en-US" sz="1050" i="1" dirty="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en-US" dirty="0"/>
              <a:t>&lt;#&gt;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US" dirty="0"/>
              <a:t>Footer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dirty="0"/>
              <a:t>Date</a:t>
            </a:r>
          </a:p>
        </p:txBody>
      </p:sp>
    </p:spTree>
    <p:custDataLst>
      <p:tags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6400" y="2311400"/>
            <a:ext cx="27940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2"/>
          </p:nvPr>
        </p:nvSpPr>
        <p:spPr>
          <a:xfrm>
            <a:off x="3293533" y="2311400"/>
            <a:ext cx="27940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3"/>
          </p:nvPr>
        </p:nvSpPr>
        <p:spPr>
          <a:xfrm>
            <a:off x="6180667" y="2311400"/>
            <a:ext cx="27940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4"/>
          </p:nvPr>
        </p:nvSpPr>
        <p:spPr>
          <a:xfrm>
            <a:off x="9067800" y="2311400"/>
            <a:ext cx="2794000" cy="2921000"/>
          </a:xfrm>
          <a:solidFill>
            <a:schemeClr val="bg1">
              <a:lumMod val="95000"/>
            </a:schemeClr>
          </a:solidFill>
          <a:ln w="38100">
            <a:noFill/>
            <a:miter lim="800000"/>
          </a:ln>
        </p:spPr>
        <p:txBody>
          <a:bodyPr rtlCol="0"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en-US" dirty="0"/>
              <a:t>&lt;#&gt;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US" dirty="0"/>
              <a:t>Footer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dirty="0"/>
              <a:t>Date</a:t>
            </a:r>
          </a:p>
        </p:txBody>
      </p:sp>
    </p:spTree>
    <p:custDataLst>
      <p:tags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810E7-C36C-4465-B754-5164315EF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DF2C02-FEA6-4EA3-9623-2405D019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February  8, 2021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418575-6BAE-4855-8E25-2D5F2261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4DB09E-BDC3-4D7A-AF95-B2047CC2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&lt;1&gt;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167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051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088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711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21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FC361-FE61-42DC-B38B-1C8D9C2F8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3E179-B602-4097-8F72-E413BF39F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A98C0-EDBF-453D-B34A-147FE19E4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F9DCC-BA61-4759-BEB2-C76696C6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E1994-D75F-4323-8653-D58611A59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63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75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262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0832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42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03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87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6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CA745-0C6B-43EE-82C3-B4A3DA6E5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C9245-E7A1-465A-BCD8-4996A0C97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B42ED-CEFB-45D2-92F1-E902F8C72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42CE-02FC-4A02-A4B3-13E0545B6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31716-0E11-4B1E-9745-362003DE8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7838"/>
      </p:ext>
    </p:extLst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A72AA-DA5C-439E-BBC3-8B92DFB0A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220FE-EA15-4B79-9CAF-7F85478D2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5463B9-B1E2-444C-86F7-DCAB3ED3E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E3A00-F801-4FE6-B092-A948D42C0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5E281-B25D-4B02-9697-6FF415CA2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B545B-2B6A-4734-9CFC-88DA7560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93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B0C8C-3CE4-4CAC-B278-A3ED1C7AD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C1D9F-04D1-4B43-8EEF-32935E873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2CB96-55B0-41EF-ACD2-0779FF0CD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E663D1-563C-4029-A072-5A319EFA02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F67B9-CCCC-454C-A03D-FCF2DC1B82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CDDA69-367A-47A1-953C-634E2585A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B06566-ECDA-4E72-A36F-E112BD85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84123-5B73-46F1-80EE-00BD216C8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59862"/>
      </p:ext>
    </p:extLst>
  </p:cSld>
  <p:clrMapOvr>
    <a:masterClrMapping/>
  </p:clrMapOvr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88D3C-10F0-402A-85EB-FF187818D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45B20-E61F-478B-8D5C-BC389EA3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A9149-178C-463D-B748-833453A2B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A2960-7249-4A7B-A831-3764BB382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0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982044-386B-4B97-9F00-FC8CEBBA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8744E6-85B7-4200-AC4C-06871775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1B8B4-48E4-475F-9D61-EAE940127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9B48A-C5D0-4A0C-A416-E5E1B21A9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8D4A4-FC23-45B1-BCEA-05798B1B8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6BA5BF-368B-42BD-8BC9-88C592470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38388-2B72-4F5E-A8EA-BBD9560A7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AAD7F-B99A-4425-905C-DB1F17B94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3F7217-620B-4739-AEBE-573E59D5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307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A9C5-B3D0-440C-AA01-3452D9F74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457809-29B5-4A05-9323-657C1D751C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38B40-8E89-4279-BCBF-2EAB9833E3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42A30-B804-4801-8BBD-1F5EFD39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B89D4-2134-4D9F-9710-E2E32E2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Central to Your Success!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E18895-28BB-43F6-A10A-9317676D6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193493"/>
      </p:ext>
    </p:extLst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952949-A100-4906-ACA6-4A1FA970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FF407-197E-45F4-BEA5-1C6A64AAE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17253-FB7B-4345-9893-BFBE773199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February  8, 2021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FD80A-1C39-46AE-9C90-1BF1AAAAA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Central to Your Success!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B7C33-81A3-4ACE-B179-585FD5369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&lt;1&gt;</a:t>
            </a: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0701E1-9D45-4D9C-8825-C80F8920BFD5}"/>
              </a:ext>
            </a:extLst>
          </p:cNvPr>
          <p:cNvSpPr/>
          <p:nvPr userDrawn="1"/>
        </p:nvSpPr>
        <p:spPr>
          <a:xfrm>
            <a:off x="9177129" y="365125"/>
            <a:ext cx="2176671" cy="930655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8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58" r:id="rId13"/>
    <p:sldLayoutId id="2147483659" r:id="rId14"/>
    <p:sldLayoutId id="2147483711" r:id="rId15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11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03437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2020 ANNUAL REPORT</a:t>
            </a:r>
            <a:br>
              <a:rPr lang="en-US" sz="44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2400" b="1" kern="120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February 9, 2021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A525A96-33E4-450A-B1D5-2DC574707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141" y="3865099"/>
            <a:ext cx="9665718" cy="172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A4084B0-838F-4272-B14E-6CE78DF516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756004"/>
              </p:ext>
            </p:extLst>
          </p:nvPr>
        </p:nvGraphicFramePr>
        <p:xfrm>
          <a:off x="2250671" y="1706563"/>
          <a:ext cx="7690657" cy="4318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88329">
                  <a:extLst>
                    <a:ext uri="{9D8B030D-6E8A-4147-A177-3AD203B41FA5}">
                      <a16:colId xmlns:a16="http://schemas.microsoft.com/office/drawing/2014/main" val="2142886566"/>
                    </a:ext>
                  </a:extLst>
                </a:gridCol>
                <a:gridCol w="2702328">
                  <a:extLst>
                    <a:ext uri="{9D8B030D-6E8A-4147-A177-3AD203B41FA5}">
                      <a16:colId xmlns:a16="http://schemas.microsoft.com/office/drawing/2014/main" val="2424533209"/>
                    </a:ext>
                  </a:extLst>
                </a:gridCol>
              </a:tblGrid>
              <a:tr h="117452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TOTALS</a:t>
                      </a:r>
                    </a:p>
                  </a:txBody>
                  <a:tcPr marL="9823" marR="9823" marT="9823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sz="3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extLst>
                  <a:ext uri="{0D108BD9-81ED-4DB2-BD59-A6C34878D82A}">
                    <a16:rowId xmlns:a16="http://schemas.microsoft.com/office/drawing/2014/main" val="1375241654"/>
                  </a:ext>
                </a:extLst>
              </a:tr>
              <a:tr h="117452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Beginning Cash Balance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$92,543.60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extLst>
                  <a:ext uri="{0D108BD9-81ED-4DB2-BD59-A6C34878D82A}">
                    <a16:rowId xmlns:a16="http://schemas.microsoft.com/office/drawing/2014/main" val="2627230348"/>
                  </a:ext>
                </a:extLst>
              </a:tr>
              <a:tr h="7947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Net Income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$10,485.82</a:t>
                      </a:r>
                      <a:endParaRPr lang="en-US" sz="32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extLst>
                  <a:ext uri="{0D108BD9-81ED-4DB2-BD59-A6C34878D82A}">
                    <a16:rowId xmlns:a16="http://schemas.microsoft.com/office/drawing/2014/main" val="4125199633"/>
                  </a:ext>
                </a:extLst>
              </a:tr>
              <a:tr h="117452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Ending Cash Balance</a:t>
                      </a:r>
                      <a:endParaRPr lang="en-US" sz="3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$103,029.42</a:t>
                      </a:r>
                      <a:endParaRPr lang="en-US" sz="3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823" marR="9823" marT="9823" marB="0" anchor="ctr"/>
                </a:tc>
                <a:extLst>
                  <a:ext uri="{0D108BD9-81ED-4DB2-BD59-A6C34878D82A}">
                    <a16:rowId xmlns:a16="http://schemas.microsoft.com/office/drawing/2014/main" val="182283434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6859513" y="6250414"/>
            <a:ext cx="1524000" cy="451540"/>
          </a:xfrm>
          <a:custGeom>
            <a:avLst/>
            <a:gdLst/>
            <a:ahLst/>
            <a:cxnLst/>
            <a:rect l="0" t="0" r="r" b="b"/>
            <a:pathLst/>
          </a:custGeom>
        </p:spPr>
      </p:sp>
      <p:sp>
        <p:nvSpPr>
          <p:cNvPr id="5" name="TextBox 4"/>
          <p:cNvSpPr txBox="1"/>
          <p:nvPr/>
        </p:nvSpPr>
        <p:spPr>
          <a:xfrm>
            <a:off x="4667250" y="3312815"/>
            <a:ext cx="2857500" cy="342401"/>
          </a:xfrm>
          <a:prstGeom prst="rect">
            <a:avLst/>
          </a:prstGeom>
        </p:spPr>
        <p:txBody>
          <a:bodyPr vert="horz" lIns="95250" tIns="47625" rIns="95250" bIns="47625" rtlCol="0">
            <a:spAutoFit/>
          </a:bodyPr>
          <a:lstStyle/>
          <a:p>
            <a:endParaRPr lang="en-US" sz="1600" dirty="0">
              <a:solidFill>
                <a:schemeClr val="dk1"/>
              </a:solidFill>
              <a:latin typeface="Lato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677F43F-897C-48E2-948B-8D53D3092637}"/>
              </a:ext>
            </a:extLst>
          </p:cNvPr>
          <p:cNvSpPr txBox="1">
            <a:spLocks/>
          </p:cNvSpPr>
          <p:nvPr/>
        </p:nvSpPr>
        <p:spPr>
          <a:xfrm>
            <a:off x="914400" y="381000"/>
            <a:ext cx="49209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cap="all" dirty="0">
                <a:solidFill>
                  <a:schemeClr val="bg1">
                    <a:lumMod val="50000"/>
                  </a:schemeClr>
                </a:solidFill>
              </a:rPr>
              <a:t>FINANCIALS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4540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86600" y="1685698"/>
            <a:ext cx="4572000" cy="45059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900" b="1" dirty="0">
                <a:solidFill>
                  <a:schemeClr val="accent5"/>
                </a:solidFill>
              </a:rPr>
              <a:t>Thank you for your support and very</a:t>
            </a:r>
            <a:br>
              <a:rPr lang="en-US" sz="4900" b="1" dirty="0">
                <a:solidFill>
                  <a:schemeClr val="accent5"/>
                </a:solidFill>
              </a:rPr>
            </a:br>
            <a:r>
              <a:rPr lang="en-US" sz="4900" b="1" dirty="0">
                <a:solidFill>
                  <a:schemeClr val="accent5"/>
                </a:solidFill>
              </a:rPr>
              <a:t>best wishes for 2021</a:t>
            </a:r>
            <a:r>
              <a:rPr lang="en-US" sz="4800" b="1" dirty="0">
                <a:solidFill>
                  <a:schemeClr val="accent5"/>
                </a:solidFill>
              </a:rPr>
              <a:t>!</a:t>
            </a:r>
          </a:p>
        </p:txBody>
      </p:sp>
      <p:pic>
        <p:nvPicPr>
          <p:cNvPr id="5" name="Picture Placeholder 2">
            <a:extLst>
              <a:ext uri="{FF2B5EF4-FFF2-40B4-BE49-F238E27FC236}">
                <a16:creationId xmlns:a16="http://schemas.microsoft.com/office/drawing/2014/main" id="{278AA505-991D-4184-8C86-316FF7CD35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" b="2435"/>
          <a:stretch/>
        </p:blipFill>
        <p:spPr>
          <a:xfrm>
            <a:off x="958508" y="1371600"/>
            <a:ext cx="5632217" cy="4808332"/>
          </a:xfrm>
          <a:prstGeom prst="rect">
            <a:avLst/>
          </a:prstGeom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137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1"/>
          </p:cNvSpPr>
          <p:nvPr>
            <p:ph type="title"/>
          </p:nvPr>
        </p:nvSpPr>
        <p:spPr>
          <a:xfrm>
            <a:off x="5105400" y="838200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CHAPTER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05400" y="2438400"/>
            <a:ext cx="6586537" cy="379095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promote the </a:t>
            </a:r>
            <a:r>
              <a:rPr lang="en-US" sz="3400" dirty="0">
                <a:solidFill>
                  <a:schemeClr val="accent3">
                    <a:lumMod val="75000"/>
                  </a:schemeClr>
                </a:solidFill>
              </a:rPr>
              <a:t>value and practice</a:t>
            </a:r>
            <a:r>
              <a:rPr lang="en-US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project management by </a:t>
            </a:r>
            <a:r>
              <a:rPr lang="en-US" sz="3400" dirty="0">
                <a:solidFill>
                  <a:schemeClr val="accent3">
                    <a:lumMod val="75000"/>
                  </a:schemeClr>
                </a:solidFill>
              </a:rPr>
              <a:t>advancing standards</a:t>
            </a:r>
            <a:r>
              <a:rPr lang="en-US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providing a forum for </a:t>
            </a:r>
            <a:r>
              <a:rPr lang="en-US" sz="3400" dirty="0">
                <a:solidFill>
                  <a:schemeClr val="accent3">
                    <a:lumMod val="75000"/>
                  </a:schemeClr>
                </a:solidFill>
              </a:rPr>
              <a:t>disseminating best practices </a:t>
            </a:r>
            <a:r>
              <a:rPr lang="en-US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information, and sponsoring </a:t>
            </a:r>
            <a:r>
              <a:rPr lang="en-US" sz="3400" dirty="0">
                <a:solidFill>
                  <a:schemeClr val="accent3">
                    <a:lumMod val="75000"/>
                  </a:schemeClr>
                </a:solidFill>
              </a:rPr>
              <a:t>professional development opportunities</a:t>
            </a:r>
            <a:r>
              <a:rPr lang="en-US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10" name="Picture 4" descr="Large skydiving group mid-air">
            <a:extLst>
              <a:ext uri="{FF2B5EF4-FFF2-40B4-BE49-F238E27FC236}">
                <a16:creationId xmlns:a16="http://schemas.microsoft.com/office/drawing/2014/main" id="{7EDEB717-571D-4C43-8FDE-5BFB86AEFC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09" r="2694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1222172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OUR VALUES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idx="4294967295"/>
          </p:nvPr>
        </p:nvSpPr>
        <p:spPr>
          <a:xfrm>
            <a:off x="7086600" y="2885538"/>
            <a:ext cx="4184564" cy="312578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Professionalism</a:t>
            </a:r>
          </a:p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Community</a:t>
            </a:r>
          </a:p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Volunteerism</a:t>
            </a:r>
          </a:p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Engagement</a:t>
            </a:r>
          </a:p>
        </p:txBody>
      </p:sp>
      <p:pic>
        <p:nvPicPr>
          <p:cNvPr id="4" name="Picture Placeholder 2" descr="Text, whiteboard&#10;&#10;Description automatically generated"/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3"/>
          <a:srcRect r="-1" b="1230"/>
          <a:stretch/>
        </p:blipFill>
        <p:spPr>
          <a:xfrm>
            <a:off x="533400" y="722312"/>
            <a:ext cx="6264275" cy="5413375"/>
          </a:xfrm>
          <a:prstGeom prst="rect">
            <a:avLst/>
          </a:prstGeom>
          <a:effectLst/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7">
            <a:extLst>
              <a:ext uri="{FF2B5EF4-FFF2-40B4-BE49-F238E27FC236}">
                <a16:creationId xmlns:a16="http://schemas.microsoft.com/office/drawing/2014/main" id="{E901BD0C-1627-4D46-8342-69642A1EC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381000"/>
            <a:ext cx="10451592" cy="1325563"/>
          </a:xfrm>
        </p:spPr>
        <p:txBody>
          <a:bodyPr rtlCol="0" anchor="ctr"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MEMBER CREDENTIALS</a:t>
            </a:r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2BDE6854-C2A3-463D-86A7-785378DD8C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432593"/>
              </p:ext>
            </p:extLst>
          </p:nvPr>
        </p:nvGraphicFramePr>
        <p:xfrm>
          <a:off x="1000874" y="1706564"/>
          <a:ext cx="10190252" cy="4618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19865-F4C2-4237-803F-A55E5FC1D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9866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2020 GOALS</a:t>
            </a:r>
            <a:endParaRPr lang="en-US" sz="36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6A5EE33-B2D3-4D79-A860-57308B71F1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596106"/>
              </p:ext>
            </p:extLst>
          </p:nvPr>
        </p:nvGraphicFramePr>
        <p:xfrm>
          <a:off x="609602" y="1371600"/>
          <a:ext cx="10972797" cy="508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2987">
                  <a:extLst>
                    <a:ext uri="{9D8B030D-6E8A-4147-A177-3AD203B41FA5}">
                      <a16:colId xmlns:a16="http://schemas.microsoft.com/office/drawing/2014/main" val="3220713600"/>
                    </a:ext>
                  </a:extLst>
                </a:gridCol>
                <a:gridCol w="3065929">
                  <a:extLst>
                    <a:ext uri="{9D8B030D-6E8A-4147-A177-3AD203B41FA5}">
                      <a16:colId xmlns:a16="http://schemas.microsoft.com/office/drawing/2014/main" val="2170588721"/>
                    </a:ext>
                  </a:extLst>
                </a:gridCol>
                <a:gridCol w="2823881">
                  <a:extLst>
                    <a:ext uri="{9D8B030D-6E8A-4147-A177-3AD203B41FA5}">
                      <a16:colId xmlns:a16="http://schemas.microsoft.com/office/drawing/2014/main" val="1805196505"/>
                    </a:ext>
                  </a:extLst>
                </a:gridCol>
              </a:tblGrid>
              <a:tr h="7184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800" u="none" strike="noStrike">
                          <a:effectLst/>
                        </a:rPr>
                        <a:t>Deliverable</a:t>
                      </a:r>
                      <a:endParaRPr lang="en-US" sz="28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800" u="none" strike="noStrike" dirty="0">
                          <a:effectLst/>
                        </a:rPr>
                        <a:t>Planned</a:t>
                      </a:r>
                      <a:endParaRPr lang="en-US" sz="2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800" u="none" strike="noStrike" dirty="0">
                          <a:effectLst/>
                        </a:rPr>
                        <a:t>Actual</a:t>
                      </a:r>
                      <a:endParaRPr lang="en-US" sz="2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2102641419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>
                          <a:effectLst/>
                        </a:rPr>
                        <a:t>Informal Networking Meet-ups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3-Feb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None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2927554342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>
                          <a:effectLst/>
                        </a:rPr>
                        <a:t>Chapter Meetings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10 in-person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2 in-person, 7 virtual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116647186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>
                          <a:effectLst/>
                        </a:rPr>
                        <a:t>ACP training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Spring &amp; Fall in-person sessions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Fall session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2448603824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>
                          <a:effectLst/>
                        </a:rPr>
                        <a:t>Professional Development Day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In-person in August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2 virtual sessions in September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3289842304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>
                          <a:effectLst/>
                        </a:rPr>
                        <a:t>Increase membership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2-3%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-15% decrease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2579229963"/>
                  </a:ext>
                </a:extLst>
              </a:tr>
              <a:tr h="7184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Fully implement Mentorship Program after successful pilot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In-person mentoring meetings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u="none" strike="noStrike" dirty="0">
                          <a:effectLst/>
                        </a:rPr>
                        <a:t>Virtual mentoring meetings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5" marR="7145" marT="7145" marB="0" anchor="ctr"/>
                </a:tc>
                <a:extLst>
                  <a:ext uri="{0D108BD9-81ED-4DB2-BD59-A6C34878D82A}">
                    <a16:rowId xmlns:a16="http://schemas.microsoft.com/office/drawing/2014/main" val="734942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79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>
            <a:spLocks noGrp="1"/>
          </p:cNvSpPr>
          <p:nvPr>
            <p:ph type="title"/>
          </p:nvPr>
        </p:nvSpPr>
        <p:spPr>
          <a:xfrm>
            <a:off x="870204" y="355526"/>
            <a:ext cx="1045159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cap="all" dirty="0">
                <a:solidFill>
                  <a:schemeClr val="bg1">
                    <a:lumMod val="50000"/>
                  </a:schemeClr>
                </a:solidFill>
              </a:rPr>
              <a:t>Membership YoY</a:t>
            </a:r>
          </a:p>
        </p:txBody>
      </p:sp>
      <p:graphicFrame>
        <p:nvGraphicFramePr>
          <p:cNvPr id="24" name="Content Placeholder 12">
            <a:extLst>
              <a:ext uri="{FF2B5EF4-FFF2-40B4-BE49-F238E27FC236}">
                <a16:creationId xmlns:a16="http://schemas.microsoft.com/office/drawing/2014/main" id="{2690E1EB-7AF3-452C-BE17-4160413F01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326308"/>
              </p:ext>
            </p:extLst>
          </p:nvPr>
        </p:nvGraphicFramePr>
        <p:xfrm>
          <a:off x="1000874" y="1676400"/>
          <a:ext cx="10190252" cy="441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D57A858-8746-40C6-ACB4-E9F986ADB6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340380"/>
              </p:ext>
            </p:extLst>
          </p:nvPr>
        </p:nvGraphicFramePr>
        <p:xfrm>
          <a:off x="2758638" y="1700213"/>
          <a:ext cx="6674723" cy="43461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0621">
                  <a:extLst>
                    <a:ext uri="{9D8B030D-6E8A-4147-A177-3AD203B41FA5}">
                      <a16:colId xmlns:a16="http://schemas.microsoft.com/office/drawing/2014/main" val="3157063486"/>
                    </a:ext>
                  </a:extLst>
                </a:gridCol>
                <a:gridCol w="2904102">
                  <a:extLst>
                    <a:ext uri="{9D8B030D-6E8A-4147-A177-3AD203B41FA5}">
                      <a16:colId xmlns:a16="http://schemas.microsoft.com/office/drawing/2014/main" val="2686204451"/>
                    </a:ext>
                  </a:extLst>
                </a:gridCol>
              </a:tblGrid>
              <a:tr h="966787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OPERATIONS</a:t>
                      </a: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2829293323"/>
                  </a:ext>
                </a:extLst>
              </a:tr>
              <a:tr h="112645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Membership Dues</a:t>
                      </a: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$14,550.00</a:t>
                      </a:r>
                      <a:endParaRPr lang="en-US" sz="3200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177025880"/>
                  </a:ext>
                </a:extLst>
              </a:tr>
              <a:tr h="112645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Net Operating Expenses</a:t>
                      </a: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($8,092.42)</a:t>
                      </a: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629590341"/>
                  </a:ext>
                </a:extLst>
              </a:tr>
              <a:tr h="1126459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Operating Income </a:t>
                      </a: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$6,457.58</a:t>
                      </a: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8267851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6859513" y="6250414"/>
            <a:ext cx="1524000" cy="451540"/>
          </a:xfrm>
          <a:custGeom>
            <a:avLst/>
            <a:gdLst/>
            <a:ahLst/>
            <a:cxnLst/>
            <a:rect l="0" t="0" r="r" b="b"/>
            <a:pathLst/>
          </a:custGeom>
        </p:spPr>
      </p:sp>
      <p:sp>
        <p:nvSpPr>
          <p:cNvPr id="5" name="TextBox 4"/>
          <p:cNvSpPr txBox="1"/>
          <p:nvPr/>
        </p:nvSpPr>
        <p:spPr>
          <a:xfrm>
            <a:off x="4667250" y="3312815"/>
            <a:ext cx="2857500" cy="342401"/>
          </a:xfrm>
          <a:prstGeom prst="rect">
            <a:avLst/>
          </a:prstGeom>
        </p:spPr>
        <p:txBody>
          <a:bodyPr vert="horz" lIns="95250" tIns="47625" rIns="95250" bIns="47625" rtlCol="0">
            <a:spAutoFit/>
          </a:bodyPr>
          <a:lstStyle/>
          <a:p>
            <a:endParaRPr lang="en-US" sz="1600" dirty="0">
              <a:solidFill>
                <a:schemeClr val="dk1"/>
              </a:solidFill>
              <a:latin typeface="Lato"/>
            </a:endParaRPr>
          </a:p>
        </p:txBody>
      </p:sp>
      <p:sp>
        <p:nvSpPr>
          <p:cNvPr id="17" name="Title 7">
            <a:extLst>
              <a:ext uri="{FF2B5EF4-FFF2-40B4-BE49-F238E27FC236}">
                <a16:creationId xmlns:a16="http://schemas.microsoft.com/office/drawing/2014/main" id="{A52AB977-260D-47C2-B242-D5560BCCCDCF}"/>
              </a:ext>
            </a:extLst>
          </p:cNvPr>
          <p:cNvSpPr txBox="1">
            <a:spLocks/>
          </p:cNvSpPr>
          <p:nvPr/>
        </p:nvSpPr>
        <p:spPr>
          <a:xfrm>
            <a:off x="872643" y="374650"/>
            <a:ext cx="71307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cap="all" dirty="0">
                <a:solidFill>
                  <a:schemeClr val="bg1">
                    <a:lumMod val="50000"/>
                  </a:schemeClr>
                </a:solidFill>
              </a:rPr>
              <a:t>FINANCIALS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8215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ontent Placeholder 13">
            <a:extLst>
              <a:ext uri="{FF2B5EF4-FFF2-40B4-BE49-F238E27FC236}">
                <a16:creationId xmlns:a16="http://schemas.microsoft.com/office/drawing/2014/main" id="{0757E162-679F-4D01-9B4C-50B9649078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084155"/>
              </p:ext>
            </p:extLst>
          </p:nvPr>
        </p:nvGraphicFramePr>
        <p:xfrm>
          <a:off x="2636802" y="1706563"/>
          <a:ext cx="6918393" cy="40667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00699">
                  <a:extLst>
                    <a:ext uri="{9D8B030D-6E8A-4147-A177-3AD203B41FA5}">
                      <a16:colId xmlns:a16="http://schemas.microsoft.com/office/drawing/2014/main" val="4066704242"/>
                    </a:ext>
                  </a:extLst>
                </a:gridCol>
                <a:gridCol w="2117694">
                  <a:extLst>
                    <a:ext uri="{9D8B030D-6E8A-4147-A177-3AD203B41FA5}">
                      <a16:colId xmlns:a16="http://schemas.microsoft.com/office/drawing/2014/main" val="3377706397"/>
                    </a:ext>
                  </a:extLst>
                </a:gridCol>
              </a:tblGrid>
              <a:tr h="95909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CHAPTER MEETINGS</a:t>
                      </a:r>
                      <a:endParaRPr lang="en-US" sz="3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32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1836851627"/>
                  </a:ext>
                </a:extLst>
              </a:tr>
              <a:tr h="1035882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Chapter Meeting Income 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$1,964.61</a:t>
                      </a: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2474824065"/>
                  </a:ext>
                </a:extLst>
              </a:tr>
              <a:tr h="1035882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Sponsorship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None</a:t>
                      </a: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1409082182"/>
                  </a:ext>
                </a:extLst>
              </a:tr>
              <a:tr h="1035882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Net Income</a:t>
                      </a:r>
                      <a:endParaRPr lang="en-US" sz="3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$1,964.61</a:t>
                      </a:r>
                      <a:endParaRPr lang="en-US" sz="3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86705496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6859513" y="6250414"/>
            <a:ext cx="1524000" cy="451540"/>
          </a:xfrm>
          <a:custGeom>
            <a:avLst/>
            <a:gdLst/>
            <a:ahLst/>
            <a:cxnLst/>
            <a:rect l="0" t="0" r="r" b="b"/>
            <a:pathLst/>
          </a:custGeom>
        </p:spPr>
      </p:sp>
      <p:sp>
        <p:nvSpPr>
          <p:cNvPr id="5" name="TextBox 4"/>
          <p:cNvSpPr txBox="1"/>
          <p:nvPr/>
        </p:nvSpPr>
        <p:spPr>
          <a:xfrm>
            <a:off x="4667250" y="3312815"/>
            <a:ext cx="2857500" cy="342401"/>
          </a:xfrm>
          <a:prstGeom prst="rect">
            <a:avLst/>
          </a:prstGeom>
        </p:spPr>
        <p:txBody>
          <a:bodyPr vert="horz" lIns="95250" tIns="47625" rIns="95250" bIns="47625" rtlCol="0">
            <a:spAutoFit/>
          </a:bodyPr>
          <a:lstStyle/>
          <a:p>
            <a:endParaRPr lang="en-US" sz="1600" dirty="0">
              <a:solidFill>
                <a:schemeClr val="dk1"/>
              </a:solidFill>
              <a:latin typeface="Lato"/>
            </a:endParaRPr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EC95BC78-5808-48EA-B6C9-98E2BC649A26}"/>
              </a:ext>
            </a:extLst>
          </p:cNvPr>
          <p:cNvSpPr txBox="1">
            <a:spLocks/>
          </p:cNvSpPr>
          <p:nvPr/>
        </p:nvSpPr>
        <p:spPr>
          <a:xfrm>
            <a:off x="1098803" y="381000"/>
            <a:ext cx="49971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cap="all" dirty="0">
                <a:solidFill>
                  <a:schemeClr val="bg1">
                    <a:lumMod val="50000"/>
                  </a:schemeClr>
                </a:solidFill>
              </a:rPr>
              <a:t>financials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582614B-D3AC-4044-9902-D9569B00B5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43148"/>
              </p:ext>
            </p:extLst>
          </p:nvPr>
        </p:nvGraphicFramePr>
        <p:xfrm>
          <a:off x="2628900" y="1739288"/>
          <a:ext cx="6934200" cy="4582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9549">
                  <a:extLst>
                    <a:ext uri="{9D8B030D-6E8A-4147-A177-3AD203B41FA5}">
                      <a16:colId xmlns:a16="http://schemas.microsoft.com/office/drawing/2014/main" val="3827676236"/>
                    </a:ext>
                  </a:extLst>
                </a:gridCol>
                <a:gridCol w="2604651">
                  <a:extLst>
                    <a:ext uri="{9D8B030D-6E8A-4147-A177-3AD203B41FA5}">
                      <a16:colId xmlns:a16="http://schemas.microsoft.com/office/drawing/2014/main" val="960067195"/>
                    </a:ext>
                  </a:extLst>
                </a:gridCol>
              </a:tblGrid>
              <a:tr h="94783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PROFESSIONAL DEVELOPMENT</a:t>
                      </a: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32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1854671039"/>
                  </a:ext>
                </a:extLst>
              </a:tr>
              <a:tr h="695517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Events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$8,190.00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103563685"/>
                  </a:ext>
                </a:extLst>
              </a:tr>
              <a:tr h="966904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Sponsorship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None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2349778045"/>
                  </a:ext>
                </a:extLst>
              </a:tr>
              <a:tr h="966904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Expenses</a:t>
                      </a:r>
                      <a:endParaRPr lang="en-US" sz="32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($6,126.37)</a:t>
                      </a:r>
                      <a:endParaRPr lang="en-US" sz="32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3594414443"/>
                  </a:ext>
                </a:extLst>
              </a:tr>
              <a:tr h="966904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Net Income</a:t>
                      </a:r>
                      <a:endParaRPr lang="en-US" sz="3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1226" marR="11226" marT="112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$2,023.6</a:t>
                      </a:r>
                      <a:r>
                        <a:rPr lang="en-US" sz="3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226" marR="11226" marT="11226" marB="0" anchor="ctr"/>
                </a:tc>
                <a:extLst>
                  <a:ext uri="{0D108BD9-81ED-4DB2-BD59-A6C34878D82A}">
                    <a16:rowId xmlns:a16="http://schemas.microsoft.com/office/drawing/2014/main" val="411165193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6859513" y="6250414"/>
            <a:ext cx="1524000" cy="451540"/>
          </a:xfrm>
          <a:custGeom>
            <a:avLst/>
            <a:gdLst/>
            <a:ahLst/>
            <a:cxnLst/>
            <a:rect l="0" t="0" r="r" b="b"/>
            <a:pathLst/>
          </a:custGeom>
        </p:spPr>
      </p:sp>
      <p:sp>
        <p:nvSpPr>
          <p:cNvPr id="5" name="TextBox 4"/>
          <p:cNvSpPr txBox="1"/>
          <p:nvPr/>
        </p:nvSpPr>
        <p:spPr>
          <a:xfrm>
            <a:off x="4667250" y="3312815"/>
            <a:ext cx="2857500" cy="342401"/>
          </a:xfrm>
          <a:prstGeom prst="rect">
            <a:avLst/>
          </a:prstGeom>
        </p:spPr>
        <p:txBody>
          <a:bodyPr vert="horz" lIns="95250" tIns="47625" rIns="95250" bIns="47625" rtlCol="0">
            <a:spAutoFit/>
          </a:bodyPr>
          <a:lstStyle/>
          <a:p>
            <a:endParaRPr lang="en-US" sz="1600" dirty="0">
              <a:solidFill>
                <a:schemeClr val="dk1"/>
              </a:solidFill>
              <a:latin typeface="Lato"/>
            </a:endParaRPr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81E1B4FD-DF04-4290-A65D-B23853BAAD4A}"/>
              </a:ext>
            </a:extLst>
          </p:cNvPr>
          <p:cNvSpPr txBox="1">
            <a:spLocks/>
          </p:cNvSpPr>
          <p:nvPr/>
        </p:nvSpPr>
        <p:spPr>
          <a:xfrm>
            <a:off x="914400" y="413725"/>
            <a:ext cx="44637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cap="all" dirty="0">
                <a:solidFill>
                  <a:schemeClr val="bg1">
                    <a:lumMod val="50000"/>
                  </a:schemeClr>
                </a:solidFill>
              </a:rPr>
              <a:t>FINANCIALS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446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threePicAndTx"/>
  <p:tag name="TRANSITION" val="noAdvanceOnClick: false&#1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fourPic"/>
  <p:tag name="TRANSITION" val="noAdvanceOnClick: false&#10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ITION" val="noAdvanceOnClick: false&#10;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Whitepaper">
  <a:themeElements>
    <a:clrScheme name="Whitepaper">
      <a:dk1>
        <a:srgbClr val="000000"/>
      </a:dk1>
      <a:lt1>
        <a:srgbClr val="FFFFFF"/>
      </a:lt1>
      <a:dk2>
        <a:srgbClr val="171C23"/>
      </a:dk2>
      <a:lt2>
        <a:srgbClr val="F7FCFC"/>
      </a:lt2>
      <a:accent1>
        <a:srgbClr val="42C3C9"/>
      </a:accent1>
      <a:accent2>
        <a:srgbClr val="FFC94A"/>
      </a:accent2>
      <a:accent3>
        <a:srgbClr val="F2494B"/>
      </a:accent3>
      <a:accent4>
        <a:srgbClr val="FF7B43"/>
      </a:accent4>
      <a:accent5>
        <a:srgbClr val="775E9E"/>
      </a:accent5>
      <a:accent6>
        <a:srgbClr val="C1408A"/>
      </a:accent6>
      <a:hlink>
        <a:srgbClr val="2D83D8"/>
      </a:hlink>
      <a:folHlink>
        <a:srgbClr val="C1408A"/>
      </a:folHlink>
    </a:clrScheme>
    <a:fontScheme name="Whitepaper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White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>
          <a:noFill/>
          <a:prstDash val="solid"/>
        </a:ln>
        <a:ln w="25400" cap="flat">
          <a:solidFill>
            <a:schemeClr val="phClr"/>
          </a:solidFill>
          <a:prstDash val="solid"/>
        </a:ln>
        <a:ln w="381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dpi="0" rotWithShape="1">
          <a:blip xmlns:r="http://schemas.openxmlformats.org/officeDocument/2006/relationships" r:embed="rId1">
            <a:duotone>
              <a:schemeClr val="phClr">
                <a:shade val="10000"/>
                <a:satMod val="400000"/>
              </a:schemeClr>
              <a:schemeClr val="phClr">
                <a:tint val="90000"/>
                <a:satMod val="200000"/>
              </a:schemeClr>
            </a:duotone>
          </a:blip>
          <a:tile tx="0" ty="0" sx="100000" sy="100000" algn="tl"/>
        </a:blip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vert="horz" rtlCol="0" anchor="ctr"/>
      <a:lstStyle>
        <a:lvl1pPr algn="ctr"/>
      </a:lstStyle>
    </a:spDef>
    <a:lnDef>
      <a:spPr>
        <a:ln w="19050" cap="flat">
          <a:solidFill>
            <a:schemeClr val="accent1">
              <a:lumMod val="75000"/>
            </a:schemeClr>
          </a:solidFill>
          <a:prstDash val="solid"/>
          <a:round/>
        </a:ln>
      </a:spPr>
      <a:bodyPr vert="horz" rtlCol="0" anchor="ctr"/>
      <a:lstStyle>
        <a:lvl1pPr algn="ctr"/>
      </a:lst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3FCBD17-6B9F-4464-942C-86C45C882E4E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232</Words>
  <Application>Microsoft Office PowerPoint</Application>
  <PresentationFormat>Widescreen</PresentationFormat>
  <Paragraphs>79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Lato</vt:lpstr>
      <vt:lpstr>Calibri Light</vt:lpstr>
      <vt:lpstr>Open Sans</vt:lpstr>
      <vt:lpstr>Calibri</vt:lpstr>
      <vt:lpstr>Office Theme</vt:lpstr>
      <vt:lpstr>Retrospect</vt:lpstr>
      <vt:lpstr>2020 ANNUAL REPORT February 9, 2021</vt:lpstr>
      <vt:lpstr>CHAPTER MISSION</vt:lpstr>
      <vt:lpstr>OUR VALUES</vt:lpstr>
      <vt:lpstr>MEMBER CREDENTIALS</vt:lpstr>
      <vt:lpstr>2020 GOALS</vt:lpstr>
      <vt:lpstr>Membership YoY</vt:lpstr>
      <vt:lpstr>PowerPoint Presentation</vt:lpstr>
      <vt:lpstr>PowerPoint Presentation</vt:lpstr>
      <vt:lpstr>PowerPoint Presentation</vt:lpstr>
      <vt:lpstr>PowerPoint Presentation</vt:lpstr>
      <vt:lpstr>Thank you for your support and very best wishes for 2021!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ANNUAL REPORT February 8, 2021</dc:title>
  <dc:creator>oreon mode</dc:creator>
  <cp:lastModifiedBy>oreon mode</cp:lastModifiedBy>
  <cp:revision>1</cp:revision>
  <dcterms:created xsi:type="dcterms:W3CDTF">2021-02-09T17:03:58Z</dcterms:created>
  <dcterms:modified xsi:type="dcterms:W3CDTF">2021-02-09T23:02:14Z</dcterms:modified>
</cp:coreProperties>
</file>